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59" r:id="rId4"/>
    <p:sldId id="268" r:id="rId5"/>
    <p:sldId id="258" r:id="rId6"/>
    <p:sldId id="261" r:id="rId7"/>
    <p:sldId id="260" r:id="rId8"/>
    <p:sldId id="262" r:id="rId9"/>
    <p:sldId id="266" r:id="rId10"/>
    <p:sldId id="26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E4D9E-38F4-4C16-A6B1-AF27C383BE1D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CBD9A-CBA4-41AC-BB57-37CFCDF258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9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CBD9A-CBA4-41AC-BB57-37CFCDF2587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33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23C9-457C-405A-AFC8-5CA7B1AFE209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610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7E21-4205-40F8-A9F9-45FB246E499B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300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B4BF-2114-40E4-95FF-0D2F66315CD6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43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60F8-A8B9-40BB-B380-950837B64696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529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957F-81AD-4CDE-BFC8-35FFA1786268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989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168D-38B3-491A-8A1B-B10704AED982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28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3B55-26E3-4371-BA0A-DA5845E115C7}" type="datetime1">
              <a:rPr lang="el-GR" smtClean="0"/>
              <a:t>19/3/2020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826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30EF-CBE4-4D56-A530-AA872B1DB34C}" type="datetime1">
              <a:rPr lang="el-GR" smtClean="0"/>
              <a:t>19/3/2020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0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0BE9-DC3E-4E0D-8095-E3E0DF0D8479}" type="datetime1">
              <a:rPr lang="el-GR" smtClean="0"/>
              <a:t>19/3/2020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382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159-5A98-43FC-8CA2-27B02FB25672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90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FCA3-9F57-4D4F-A70B-65C526C9A440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71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726C8-C7E7-4C29-94B7-4237D516EA48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1C1D2-D407-4320-9388-1B6A83CD3B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50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UNIT 5</a:t>
            </a:r>
            <a:endParaRPr lang="el-GR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63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 courtesy of: </a:t>
            </a:r>
            <a:endParaRPr lang="el-GR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hlinkClick r:id="rId2"/>
              </a:rPr>
              <a:t>http://www.microsoft.com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http://www.clker.com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i="1" dirty="0" smtClean="0"/>
              <a:t>Presentation designed by the English Curriculum Development team, Cyprus Ministry of Education and Culture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0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148" y="4645025"/>
            <a:ext cx="8318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She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dirty="0" smtClean="0">
                <a:latin typeface="Comic Sans MS" pitchFamily="66" charset="0"/>
              </a:rPr>
              <a:t> hamburgers.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1028" name="Picture 4" descr="Hamburger Bubbl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0479"/>
            <a:ext cx="3476998" cy="249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ddle Aged Woman Brown Hair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10630"/>
            <a:ext cx="27146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61991" y="4645025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likes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531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645025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 He  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smtClean="0">
                <a:latin typeface="Comic Sans MS" pitchFamily="66" charset="0"/>
              </a:rPr>
              <a:t>        lemonade</a:t>
            </a:r>
            <a:r>
              <a:rPr lang="en-US" sz="5400" dirty="0" smtClean="0">
                <a:latin typeface="Comic Sans MS" pitchFamily="66" charset="0"/>
              </a:rPr>
              <a:t>. 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4100" name="Picture 4" descr="Lemonade Glass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49214"/>
            <a:ext cx="2361086" cy="21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4645025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doesn’t like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2" descr="Boy Face Sad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759"/>
            <a:ext cx="28803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639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ady Face Carto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3456384" cy="30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Turkey Platter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16409"/>
            <a:ext cx="28575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148" y="4645025"/>
            <a:ext cx="8318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She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dirty="0" smtClean="0">
                <a:latin typeface="Comic Sans MS" pitchFamily="66" charset="0"/>
              </a:rPr>
              <a:t> hamburgers.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1991" y="4645025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likes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755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dy Face Carto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48824"/>
            <a:ext cx="3456384" cy="303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miling Red Head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96752"/>
            <a:ext cx="2952328" cy="338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149" y="4645025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They 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dirty="0" smtClean="0">
                <a:latin typeface="Comic Sans MS" pitchFamily="66" charset="0"/>
              </a:rPr>
              <a:t> apples. </a:t>
            </a:r>
            <a:endParaRPr lang="el-GR" sz="5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4596529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 descr="Appl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" y="896242"/>
            <a:ext cx="1898343" cy="1991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pple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572" y="868041"/>
            <a:ext cx="1689005" cy="201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389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Man Face World Label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2" y="620688"/>
            <a:ext cx="26574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933056"/>
            <a:ext cx="817150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4800" dirty="0" smtClean="0">
                <a:latin typeface="Comic Sans MS" pitchFamily="66" charset="0"/>
              </a:rPr>
              <a:t>Does he </a:t>
            </a:r>
            <a:r>
              <a:rPr lang="en-US" sz="4800" u="sng" dirty="0" smtClean="0">
                <a:latin typeface="Comic Sans MS" pitchFamily="66" charset="0"/>
              </a:rPr>
              <a:t>			</a:t>
            </a:r>
            <a:r>
              <a:rPr lang="en-US" sz="4800" dirty="0" smtClean="0">
                <a:latin typeface="Comic Sans MS" pitchFamily="66" charset="0"/>
              </a:rPr>
              <a:t>hamburger and chips? </a:t>
            </a:r>
          </a:p>
          <a:p>
            <a:r>
              <a:rPr lang="en-US" sz="4800" dirty="0" smtClean="0">
                <a:latin typeface="Comic Sans MS" pitchFamily="66" charset="0"/>
              </a:rPr>
              <a:t>Yes, he  does.</a:t>
            </a:r>
            <a:endParaRPr lang="el-GR" sz="4800" dirty="0">
              <a:latin typeface="Comic Sans MS" pitchFamily="66" charset="0"/>
            </a:endParaRPr>
          </a:p>
        </p:txBody>
      </p:sp>
      <p:pic>
        <p:nvPicPr>
          <p:cNvPr id="6152" name="Picture 8" descr="Chicken Burger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764704"/>
            <a:ext cx="2304256" cy="199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French Fries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915" y="1268760"/>
            <a:ext cx="1404309" cy="184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13049" y="393305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93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y Face Sad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28803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148" y="4645025"/>
            <a:ext cx="889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u="sng" dirty="0" smtClean="0">
                <a:latin typeface="Comic Sans MS" pitchFamily="66" charset="0"/>
              </a:rPr>
              <a:t>			</a:t>
            </a:r>
            <a:r>
              <a:rPr lang="en-US" sz="5400" dirty="0" smtClean="0">
                <a:latin typeface="Comic Sans MS" pitchFamily="66" charset="0"/>
              </a:rPr>
              <a:t> he like chicken?</a:t>
            </a:r>
          </a:p>
          <a:p>
            <a:r>
              <a:rPr lang="en-US" sz="5400" dirty="0" smtClean="0">
                <a:latin typeface="Comic Sans MS" pitchFamily="66" charset="0"/>
              </a:rPr>
              <a:t>No, he doesn’t.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5124" name="Picture 4" descr="Turkey Platter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16409"/>
            <a:ext cx="28575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4574901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Does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82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riste Sad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3312368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933056"/>
            <a:ext cx="8171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omic Sans MS" pitchFamily="66" charset="0"/>
              </a:rPr>
              <a:t>Does she like sausages? </a:t>
            </a:r>
          </a:p>
          <a:p>
            <a:r>
              <a:rPr lang="en-US" sz="4800" dirty="0" smtClean="0">
                <a:latin typeface="Comic Sans MS" pitchFamily="66" charset="0"/>
              </a:rPr>
              <a:t>No, she  </a:t>
            </a:r>
            <a:r>
              <a:rPr lang="en-US" sz="4800" u="sng" dirty="0">
                <a:latin typeface="Comic Sans MS" pitchFamily="66" charset="0"/>
              </a:rPr>
              <a:t>	</a:t>
            </a:r>
            <a:r>
              <a:rPr lang="en-US" sz="4800" u="sng" dirty="0" smtClean="0">
                <a:latin typeface="Comic Sans MS" pitchFamily="66" charset="0"/>
              </a:rPr>
              <a:t>		.</a:t>
            </a:r>
            <a:endParaRPr lang="el-GR" sz="4800" dirty="0">
              <a:latin typeface="Comic Sans MS" pitchFamily="66" charset="0"/>
            </a:endParaRPr>
          </a:p>
        </p:txBody>
      </p:sp>
      <p:pic>
        <p:nvPicPr>
          <p:cNvPr id="7172" name="Picture 4" descr="Sausages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893896"/>
            <a:ext cx="28575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464502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oesn’t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957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149" y="4645025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>
                <a:latin typeface="Comic Sans MS" pitchFamily="66" charset="0"/>
              </a:rPr>
              <a:t>		 </a:t>
            </a:r>
            <a:r>
              <a:rPr lang="en-US" sz="5400" dirty="0" smtClean="0">
                <a:latin typeface="Comic Sans MS" pitchFamily="66" charset="0"/>
              </a:rPr>
              <a:t>they like chips?</a:t>
            </a:r>
          </a:p>
          <a:p>
            <a:r>
              <a:rPr lang="en-US" sz="5400" dirty="0" smtClean="0">
                <a:latin typeface="Comic Sans MS" pitchFamily="66" charset="0"/>
              </a:rPr>
              <a:t>No, they don’t.</a:t>
            </a:r>
          </a:p>
          <a:p>
            <a:r>
              <a:rPr lang="en-US" sz="5400" dirty="0" smtClean="0">
                <a:latin typeface="Comic Sans MS" pitchFamily="66" charset="0"/>
              </a:rPr>
              <a:t> </a:t>
            </a:r>
            <a:endParaRPr lang="el-GR" sz="5400" dirty="0">
              <a:latin typeface="Comic Sans MS" pitchFamily="66" charset="0"/>
            </a:endParaRPr>
          </a:p>
        </p:txBody>
      </p:sp>
      <p:pic>
        <p:nvPicPr>
          <p:cNvPr id="6" name="Picture 2" descr="Triste Sad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18611"/>
            <a:ext cx="3312368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y Face Sad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764704"/>
            <a:ext cx="28803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French Fries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43769"/>
            <a:ext cx="1404309" cy="184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3180" y="466263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</a:t>
            </a:r>
            <a:endParaRPr lang="en-US" sz="5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642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87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UNIT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Images courtesy of: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nap</dc:creator>
  <cp:lastModifiedBy>Doros Christodoulou</cp:lastModifiedBy>
  <cp:revision>14</cp:revision>
  <dcterms:created xsi:type="dcterms:W3CDTF">2013-02-18T21:16:41Z</dcterms:created>
  <dcterms:modified xsi:type="dcterms:W3CDTF">2020-03-19T11:26:57Z</dcterms:modified>
</cp:coreProperties>
</file>