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B14CF9-C3FF-42F9-8891-5EEACD1D955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72BE89-7DFF-43AF-B4FD-17EA8D6F3B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628799"/>
            <a:ext cx="69847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dirty="0" smtClean="0">
                <a:latin typeface="Georgia" pitchFamily="18" charset="0"/>
              </a:rPr>
              <a:t>Αριθμοί 10-20</a:t>
            </a:r>
          </a:p>
          <a:p>
            <a:pPr algn="ctr"/>
            <a:endParaRPr lang="el-GR" sz="3200" dirty="0" smtClean="0">
              <a:latin typeface="MariaAvraam" pitchFamily="2" charset="0"/>
            </a:endParaRPr>
          </a:p>
          <a:p>
            <a:pPr algn="ctr"/>
            <a:endParaRPr lang="el-GR" sz="3200" dirty="0">
              <a:latin typeface="MariaAvraam" pitchFamily="2" charset="0"/>
            </a:endParaRPr>
          </a:p>
          <a:p>
            <a:pPr algn="ctr"/>
            <a:endParaRPr lang="el-GR" sz="3200" dirty="0" smtClean="0">
              <a:latin typeface="MariaAvraam" pitchFamily="2" charset="0"/>
            </a:endParaRPr>
          </a:p>
          <a:p>
            <a:pPr algn="ctr"/>
            <a:r>
              <a:rPr lang="el-GR" sz="3200" dirty="0" smtClean="0">
                <a:latin typeface="Georgia" pitchFamily="18" charset="0"/>
              </a:rPr>
              <a:t>Ανάλυση αριθμών μέχρι το 20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209" y="534185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Georgia" pitchFamily="18" charset="0"/>
              </a:rPr>
              <a:t>Χριστίνα Παπίρη</a:t>
            </a:r>
            <a:endParaRPr 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14!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1099" y="332111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+ 4 = 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710210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238548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759194" y="1556640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9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15!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1099" y="332111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+ 5 = 15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710210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238548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759194" y="1556640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239606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9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16!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1099" y="332111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+ 6 = 16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710210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238548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759194" y="1556640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239606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760252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17!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5580" y="332111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+ 7 = 17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710210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238548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759194" y="1556640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239606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760252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7159455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1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18!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5580" y="332111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+ 8 = 18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710210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238548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759194" y="1556640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239606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760252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7159455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7659631" y="1532603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4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19!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5580" y="332111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+ 9 = 19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63580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076056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508104" y="1556640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940152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372200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6804248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7236296" y="1532603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7668344" y="1498323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7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Georgia" pitchFamily="18" charset="0"/>
              </a:rPr>
              <a:t>Οι λέξεις των αριθμών μας βοηθούν!!!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63001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Georgia" pitchFamily="18" charset="0"/>
              </a:rPr>
              <a:t>Παράδειγμα: 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0604" y="2204864"/>
            <a:ext cx="53783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+ 3 = 13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64502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Georgia" pitchFamily="18" charset="0"/>
              </a:rPr>
              <a:t>    Δέκα   + </a:t>
            </a:r>
            <a:r>
              <a:rPr lang="el-GR" sz="4000" dirty="0" smtClean="0">
                <a:latin typeface="Georgia" pitchFamily="18" charset="0"/>
              </a:rPr>
              <a:t>  τρία </a:t>
            </a:r>
            <a:r>
              <a:rPr lang="el-GR" sz="4000" dirty="0" smtClean="0">
                <a:latin typeface="Georgia" pitchFamily="18" charset="0"/>
              </a:rPr>
              <a:t>=δεκατρία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071" y="4523719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>
                <a:latin typeface="Georgia" pitchFamily="18" charset="0"/>
              </a:rPr>
              <a:t>Προσοχή! </a:t>
            </a:r>
          </a:p>
          <a:p>
            <a:pPr algn="just"/>
            <a:r>
              <a:rPr lang="el-GR" sz="3200" dirty="0" smtClean="0">
                <a:latin typeface="Georgia" pitchFamily="18" charset="0"/>
              </a:rPr>
              <a:t>Δε συμβαίνει το ίδιο στο </a:t>
            </a:r>
          </a:p>
          <a:p>
            <a:pPr algn="just"/>
            <a:r>
              <a:rPr lang="el-GR" sz="3200" dirty="0" smtClean="0">
                <a:latin typeface="Georgia" pitchFamily="18" charset="0"/>
              </a:rPr>
              <a:t>11 (έντεκα) και στο 12 (δώδεκα).</a:t>
            </a:r>
            <a:endParaRPr lang="en-US" sz="3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735" y="78277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Georgia" pitchFamily="18" charset="0"/>
              </a:rPr>
              <a:t>Δοκιμάστε και εσείς! 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968" y="1352740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+ 4 =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919" y="2564904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+ 8 =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9919" y="3660157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+ 6 =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892" y="4814486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+ 9 =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1313473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4251" y="2492896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6096" y="3545721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4697849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latin typeface="Georgia" pitchFamily="18" charset="0"/>
              </a:rPr>
              <a:t>Και αντίθετα!</a:t>
            </a:r>
            <a:endParaRPr lang="en-US" sz="4000" dirty="0"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497" y="1340768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el-G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+ 10 =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2348880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r>
              <a:rPr lang="el-G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+ 10 =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3356992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l-GR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+ 10 =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4365104"/>
            <a:ext cx="4392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</a:t>
            </a:r>
            <a:r>
              <a:rPr lang="el-GR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+ 10 =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1268760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2276872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2472" y="3284984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3057" y="4293096"/>
            <a:ext cx="13260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37321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Προσοχή! Πάντα η δεκάδα πρώτη στην απάντηση!</a:t>
            </a:r>
            <a:endParaRPr lang="en-US" sz="2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Georgia" pitchFamily="18" charset="0"/>
              </a:rPr>
              <a:t>Και τώρα εξάσκηση! Πάρτε το τετράδιό σας που έχετε για τις μέρες που είμαστε στο σπίτι και κάντε τις πάρακάτω ασκήσεις!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276872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10 + 7 =	3 + 10 =	___ + 10 = 15</a:t>
            </a:r>
          </a:p>
          <a:p>
            <a:endParaRPr lang="el-GR" sz="2400" dirty="0"/>
          </a:p>
          <a:p>
            <a:r>
              <a:rPr lang="el-GR" sz="2400" dirty="0" smtClean="0"/>
              <a:t>10 + 8 =	5 + 10 =	3 + ___ = 13</a:t>
            </a:r>
          </a:p>
          <a:p>
            <a:endParaRPr lang="el-GR" sz="2400" dirty="0"/>
          </a:p>
          <a:p>
            <a:r>
              <a:rPr lang="el-GR" sz="2400" dirty="0" smtClean="0"/>
              <a:t>10 + 4 =	9 + 10 =	___ + 1 = 11</a:t>
            </a:r>
          </a:p>
          <a:p>
            <a:endParaRPr lang="el-GR" sz="2400" dirty="0"/>
          </a:p>
          <a:p>
            <a:r>
              <a:rPr lang="el-GR" sz="2400" dirty="0" smtClean="0"/>
              <a:t>10 + 2 =	1 + 10 =	10 + ___ = 19</a:t>
            </a:r>
          </a:p>
          <a:p>
            <a:endParaRPr lang="el-GR" sz="2400" dirty="0"/>
          </a:p>
          <a:p>
            <a:r>
              <a:rPr lang="el-GR" sz="2400" dirty="0" smtClean="0"/>
              <a:t>10 + 6 =	8 + 10 =	2 + ___ = 12</a:t>
            </a:r>
          </a:p>
        </p:txBody>
      </p:sp>
    </p:spTree>
    <p:extLst>
      <p:ext uri="{BB962C8B-B14F-4D97-AF65-F5344CB8AC3E}">
        <p14:creationId xmlns:p14="http://schemas.microsoft.com/office/powerpoint/2010/main" val="40778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8072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Georgia" pitchFamily="18" charset="0"/>
              </a:rPr>
              <a:t>Μετράμε από το 10 μέχρι το 20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844824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2911624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6136" y="1911675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14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683" y="1860848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305" y="1895651"/>
            <a:ext cx="992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1895651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13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7744" y="2911624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17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1899990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15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9502" y="2934282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5084" y="2934282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19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81748" y="2934282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922" y="787351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atin typeface="Georgia" pitchFamily="18" charset="0"/>
              </a:rPr>
              <a:t>Μαθηματικά με καλαμάκια</a:t>
            </a:r>
            <a:endParaRPr lang="en-US" sz="44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574844"/>
            <a:ext cx="70567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latin typeface="Georgia" pitchFamily="18" charset="0"/>
              </a:rPr>
              <a:t>1. Πάρτε μία δέσμη καλαμάκια και ανοίξτε την.</a:t>
            </a:r>
            <a:endParaRPr lang="en-US" sz="26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3595828" cy="19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922" y="4106943"/>
            <a:ext cx="76202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600" dirty="0" smtClean="0">
                <a:latin typeface="Georgia" pitchFamily="18" charset="0"/>
              </a:rPr>
              <a:t>Έχουμε 10 καλαμάκια μόνα τους δηλαδή 10 μονάδες. Αν τα βάλω μαζί και τα δέσω με το λαστιχάκι, τότε έχω 1 δεκάδα. Άρα 1 δεκάδα (δέσμη καλαμάκια) είναι ίση με 10 μονάδες (καλαμάκια)</a:t>
            </a:r>
            <a:endParaRPr lang="en-US" sz="2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1158427" y="2276872"/>
            <a:ext cx="1347961" cy="330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29" y="3117095"/>
            <a:ext cx="3595828" cy="19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1874" y="3140968"/>
            <a:ext cx="692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=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2189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/>
              <a:t>1 Δ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116329"/>
            <a:ext cx="2952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/>
              <a:t>10 Μ</a:t>
            </a:r>
            <a:endParaRPr lang="en-US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3217881" y="1054774"/>
            <a:ext cx="692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dirty="0"/>
              <a:t>=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718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Georgia" pitchFamily="18" charset="0"/>
              </a:rPr>
              <a:t>Σχηματισμός αριθμών με καλαμάκια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407" y="1277471"/>
            <a:ext cx="53730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Παράδειγμα</a:t>
            </a:r>
            <a:r>
              <a:rPr lang="el-GR" dirty="0" smtClean="0">
                <a:latin typeface="Georgia" pitchFamily="18" charset="0"/>
              </a:rPr>
              <a:t>:</a:t>
            </a:r>
          </a:p>
          <a:p>
            <a:r>
              <a:rPr lang="el-GR" sz="2400" dirty="0" smtClean="0">
                <a:latin typeface="Georgia" pitchFamily="18" charset="0"/>
              </a:rPr>
              <a:t>1. Θα φτιάξουμε τον αριθμό 15.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9599" y="2636912"/>
            <a:ext cx="2520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15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9739" y="198884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2777" y="1988840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579677" y="3482882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/>
          <a:stretch/>
        </p:blipFill>
        <p:spPr bwMode="auto">
          <a:xfrm>
            <a:off x="5080810" y="3544014"/>
            <a:ext cx="1685133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292263" y="3134273"/>
            <a:ext cx="553110" cy="52551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80810" y="3122290"/>
            <a:ext cx="564420" cy="52551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53732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latin typeface="Georgia" pitchFamily="18" charset="0"/>
              </a:rPr>
              <a:t>Άρα   </a:t>
            </a:r>
            <a:r>
              <a:rPr lang="el-GR" sz="3600" dirty="0" smtClean="0">
                <a:latin typeface="Georgia" pitchFamily="18" charset="0"/>
              </a:rPr>
              <a:t>  </a:t>
            </a:r>
            <a:r>
              <a:rPr lang="el-GR" sz="4800" dirty="0" smtClean="0">
                <a:latin typeface="Georgia" pitchFamily="18" charset="0"/>
              </a:rPr>
              <a:t>10      +       </a:t>
            </a:r>
            <a:r>
              <a:rPr lang="el-GR" sz="4800" dirty="0" smtClean="0">
                <a:latin typeface="Georgia" pitchFamily="18" charset="0"/>
              </a:rPr>
              <a:t>5    = 15</a:t>
            </a:r>
            <a:endParaRPr lang="en-US" sz="4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22648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Georgia" pitchFamily="18" charset="0"/>
              </a:rPr>
              <a:t>Σειρά σας τώρα!!!</a:t>
            </a:r>
          </a:p>
          <a:p>
            <a:r>
              <a:rPr lang="el-GR" sz="3200" dirty="0" smtClean="0">
                <a:latin typeface="Georgia" pitchFamily="18" charset="0"/>
              </a:rPr>
              <a:t>Πάρτε τα καλαμάκια σας, ένα πινακάκι ή ένα τετράδιο και πάμε.</a:t>
            </a:r>
            <a:endParaRPr lang="en-US" sz="3200" dirty="0">
              <a:latin typeface="Georgia" pitchFamily="18" charset="0"/>
            </a:endParaRPr>
          </a:p>
        </p:txBody>
      </p:sp>
      <p:sp>
        <p:nvSpPr>
          <p:cNvPr id="3" name="AutoShape 2" descr="https://apis.mail.yahoo.com/ws/v3/mailboxes/@.id==VjN-UezwH20WwpVOcIGfLldGiA2CYIagDn3c5Qexcrxm6Uda88yUmyyi1RCjrg81ESiRWN1Dr1g0n-sog5HZVQVYtg/messages/@.id==AG7iktBiX3qtXnnTQAc_eNnLVQY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apis.mail.yahoo.com/ws/v3/mailboxes/@.id==VjN-UezwH20WwpVOcIGfLldGiA2CYIagDn3c5Qexcrxm6Uda88yUmyyi1RCjrg81ESiRWN1Dr1g0n-sog5HZVQVYtg/messages/@.id==AG7iktBiX3qtXnnTQAc_eNnLVQY/content/parts/@.id==2/thumbnail?appId=YMailNorrin&amp;downloadWhenThumbnailFails=true&amp;pid=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 b="21969"/>
          <a:stretch/>
        </p:blipFill>
        <p:spPr bwMode="auto">
          <a:xfrm rot="20805471">
            <a:off x="1616906" y="3111764"/>
            <a:ext cx="2122981" cy="227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Αποτέλεσμα εικόνας για πινακάκ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Αποτέλεσμα εικόνας για πινακάκι άσπρ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330">
            <a:off x="5430596" y="30634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4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11!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4595" y="328752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3090" y="5130189"/>
            <a:ext cx="3647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+ 1 = 11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2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12!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4595" y="328752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+ 2 = 12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710210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437" y="62068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1. Φτιάξτε με τα καλαμάκια τον αριθμό 13! (έχετε 2 λεπτά)</a:t>
            </a:r>
            <a:endParaRPr lang="en-US" sz="28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 bwMode="auto">
          <a:xfrm>
            <a:off x="2915816" y="1541205"/>
            <a:ext cx="71258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212672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3454" y="3287523"/>
            <a:ext cx="1067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1Δ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1099" y="3321113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7" y="4176082"/>
            <a:ext cx="718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Georgia" pitchFamily="18" charset="0"/>
              </a:rPr>
              <a:t>2. Γράψτε τη μαθηματική πρόταση στο πινακάκι ή στο τετράδιό σας.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3982" y="5130189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+ 3 = 13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4710210" y="1574795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7" r="36622"/>
          <a:stretch/>
        </p:blipFill>
        <p:spPr bwMode="auto">
          <a:xfrm>
            <a:off x="5238548" y="1536904"/>
            <a:ext cx="368246" cy="174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0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220</TotalTime>
  <Words>561</Words>
  <Application>Microsoft Office PowerPoint</Application>
  <PresentationFormat>On-screen Show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Papiri</dc:creator>
  <cp:lastModifiedBy>Christina Papiri</cp:lastModifiedBy>
  <cp:revision>26</cp:revision>
  <dcterms:created xsi:type="dcterms:W3CDTF">2020-03-24T07:28:47Z</dcterms:created>
  <dcterms:modified xsi:type="dcterms:W3CDTF">2020-03-24T11:42:37Z</dcterms:modified>
</cp:coreProperties>
</file>