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handoutMasterIdLst>
    <p:handoutMasterId r:id="rId14"/>
  </p:handoutMasterIdLst>
  <p:sldIdLst>
    <p:sldId id="256" r:id="rId2"/>
    <p:sldId id="257" r:id="rId3"/>
    <p:sldId id="259" r:id="rId4"/>
    <p:sldId id="265" r:id="rId5"/>
    <p:sldId id="258" r:id="rId6"/>
    <p:sldId id="260" r:id="rId7"/>
    <p:sldId id="261" r:id="rId8"/>
    <p:sldId id="266" r:id="rId9"/>
    <p:sldId id="262" r:id="rId10"/>
    <p:sldId id="267" r:id="rId11"/>
    <p:sldId id="264" r:id="rId12"/>
    <p:sldId id="263" r:id="rId1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09B1FA-F023-4AEB-98C0-BDD194D0277B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183829-33EF-428B-94C4-07B50AB64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038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2F0AB-16AD-46C3-90C0-286E0E9E7697}" type="datetimeFigureOut">
              <a:rPr lang="el-GR" smtClean="0"/>
              <a:t>19/3/2020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2E4A7-1D62-4CB5-A5D3-CA9B4B0C8FE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66528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2F0AB-16AD-46C3-90C0-286E0E9E7697}" type="datetimeFigureOut">
              <a:rPr lang="el-GR" smtClean="0"/>
              <a:t>19/3/2020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2E4A7-1D62-4CB5-A5D3-CA9B4B0C8FE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14142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2F0AB-16AD-46C3-90C0-286E0E9E7697}" type="datetimeFigureOut">
              <a:rPr lang="el-GR" smtClean="0"/>
              <a:t>19/3/2020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2E4A7-1D62-4CB5-A5D3-CA9B4B0C8FE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4163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2F0AB-16AD-46C3-90C0-286E0E9E7697}" type="datetimeFigureOut">
              <a:rPr lang="el-GR" smtClean="0"/>
              <a:t>19/3/2020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2E4A7-1D62-4CB5-A5D3-CA9B4B0C8FE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24390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2F0AB-16AD-46C3-90C0-286E0E9E7697}" type="datetimeFigureOut">
              <a:rPr lang="el-GR" smtClean="0"/>
              <a:t>19/3/2020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2E4A7-1D62-4CB5-A5D3-CA9B4B0C8FE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11827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2F0AB-16AD-46C3-90C0-286E0E9E7697}" type="datetimeFigureOut">
              <a:rPr lang="el-GR" smtClean="0"/>
              <a:t>19/3/2020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2E4A7-1D62-4CB5-A5D3-CA9B4B0C8FE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46198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2F0AB-16AD-46C3-90C0-286E0E9E7697}" type="datetimeFigureOut">
              <a:rPr lang="el-GR" smtClean="0"/>
              <a:t>19/3/2020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2E4A7-1D62-4CB5-A5D3-CA9B4B0C8FE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6053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2F0AB-16AD-46C3-90C0-286E0E9E7697}" type="datetimeFigureOut">
              <a:rPr lang="el-GR" smtClean="0"/>
              <a:t>19/3/2020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2E4A7-1D62-4CB5-A5D3-CA9B4B0C8FE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52972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2F0AB-16AD-46C3-90C0-286E0E9E7697}" type="datetimeFigureOut">
              <a:rPr lang="el-GR" smtClean="0"/>
              <a:t>19/3/2020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2E4A7-1D62-4CB5-A5D3-CA9B4B0C8FE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55376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2F0AB-16AD-46C3-90C0-286E0E9E7697}" type="datetimeFigureOut">
              <a:rPr lang="el-GR" smtClean="0"/>
              <a:t>19/3/2020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2E4A7-1D62-4CB5-A5D3-CA9B4B0C8FE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78688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2F0AB-16AD-46C3-90C0-286E0E9E7697}" type="datetimeFigureOut">
              <a:rPr lang="el-GR" smtClean="0"/>
              <a:t>19/3/2020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2E4A7-1D62-4CB5-A5D3-CA9B4B0C8FE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70678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12F0AB-16AD-46C3-90C0-286E0E9E7697}" type="datetimeFigureOut">
              <a:rPr lang="el-GR" smtClean="0"/>
              <a:t>19/3/2020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42E4A7-1D62-4CB5-A5D3-CA9B4B0C8FE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89022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UNIT 2</a:t>
            </a:r>
            <a:r>
              <a:rPr lang="en-US" dirty="0" smtClean="0"/>
              <a:t> 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YEAR 2 – Part B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6155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clipartbest.com/cliparts/pT5/oRG/pT5oRGbqc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620688"/>
            <a:ext cx="4667250" cy="4914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195736" y="5661248"/>
            <a:ext cx="48965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latin typeface="Comic Sans MS" panose="030F0702030302020204" pitchFamily="66" charset="0"/>
              </a:rPr>
              <a:t>It’s a boat.</a:t>
            </a:r>
            <a:endParaRPr lang="el-GR" sz="4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3062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980728"/>
            <a:ext cx="5759400" cy="457364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95736" y="5661248"/>
            <a:ext cx="48965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latin typeface="Comic Sans MS" panose="030F0702030302020204" pitchFamily="66" charset="0"/>
              </a:rPr>
              <a:t>They are robots.</a:t>
            </a:r>
            <a:endParaRPr lang="el-GR" sz="4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4875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816" y="5417348"/>
            <a:ext cx="893367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  <a:defRPr/>
            </a:pPr>
            <a:r>
              <a:rPr lang="en-US" sz="2400" i="1" dirty="0"/>
              <a:t>Presentation designed by the English Curriculum Development team, Cyprus Ministry of Education and Culture</a:t>
            </a:r>
          </a:p>
          <a:p>
            <a:pPr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626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clker.com/cliparts/w/t/c/3/m/R/pink-doll-house-m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712096"/>
            <a:ext cx="2229991" cy="304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3294" y="908720"/>
            <a:ext cx="2411139" cy="3292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734219"/>
            <a:ext cx="2376264" cy="3244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51520" y="5013176"/>
            <a:ext cx="79208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Comic Sans MS" panose="030F0702030302020204" pitchFamily="66" charset="0"/>
              </a:rPr>
              <a:t>               </a:t>
            </a:r>
            <a:r>
              <a:rPr lang="en-US" sz="4400" b="1" dirty="0" smtClean="0">
                <a:latin typeface="Comic Sans MS" panose="030F0702030302020204" pitchFamily="66" charset="0"/>
              </a:rPr>
              <a:t>They are doll houses.</a:t>
            </a:r>
            <a:endParaRPr lang="el-GR" sz="4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002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http://www.clker.com/cliparts/f/f/5/4/11954428841337131246Machovka_bike.svg.m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891" y="836712"/>
            <a:ext cx="5378378" cy="3657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60740" y="5301208"/>
            <a:ext cx="61206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Comic Sans MS" panose="030F0702030302020204" pitchFamily="66" charset="0"/>
              </a:rPr>
              <a:t>They are bicycles.</a:t>
            </a:r>
            <a:endParaRPr lang="el-GR" sz="4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61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http://www.clker.com/cliparts/f/f/5/4/11954428841337131246Machovka_bike.svg.m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891" y="836712"/>
            <a:ext cx="5378378" cy="3657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60740" y="5301208"/>
            <a:ext cx="61206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Comic Sans MS" panose="030F0702030302020204" pitchFamily="66" charset="0"/>
              </a:rPr>
              <a:t>It’s a bicycle.</a:t>
            </a:r>
            <a:endParaRPr lang="el-GR" sz="4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7284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5738345"/>
            <a:ext cx="75945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Comic Sans MS" panose="030F0702030302020204" pitchFamily="66" charset="0"/>
              </a:rPr>
              <a:t>They are board games</a:t>
            </a:r>
            <a:r>
              <a:rPr lang="en-US" sz="2800" b="1" dirty="0" smtClean="0">
                <a:latin typeface="Comic Sans MS" panose="030F0702030302020204" pitchFamily="66" charset="0"/>
              </a:rPr>
              <a:t>.</a:t>
            </a:r>
            <a:endParaRPr lang="el-GR" sz="2800" b="1" dirty="0"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12221">
            <a:off x="242895" y="423157"/>
            <a:ext cx="5282787" cy="3602660"/>
          </a:xfrm>
          <a:prstGeom prst="rect">
            <a:avLst/>
          </a:prstGeom>
        </p:spPr>
      </p:pic>
      <p:pic>
        <p:nvPicPr>
          <p:cNvPr id="5" name="Picture 2" descr="http://images.clipartpanda.com/monopoly-clipart-clip-art-board-games-72726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2618" y="3012377"/>
            <a:ext cx="4391496" cy="2873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970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5736" y="5661248"/>
            <a:ext cx="43591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latin typeface="Comic Sans MS" panose="030F0702030302020204" pitchFamily="66" charset="0"/>
              </a:rPr>
              <a:t>It’s a puzzle.</a:t>
            </a:r>
            <a:endParaRPr lang="el-GR" sz="4400" b="1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Puzzles graphics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138734"/>
            <a:ext cx="5534544" cy="4522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195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clipartlord.com/wp-content/uploads/2013/08/train1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553973"/>
            <a:ext cx="6397190" cy="2955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www.clipartlord.com/wp-content/uploads/2013/08/train1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32656"/>
            <a:ext cx="6217169" cy="2872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195736" y="5661248"/>
            <a:ext cx="43591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latin typeface="Comic Sans MS" panose="030F0702030302020204" pitchFamily="66" charset="0"/>
              </a:rPr>
              <a:t>It’s a train.</a:t>
            </a:r>
            <a:endParaRPr lang="el-GR" sz="4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5167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clipartlord.com/wp-content/uploads/2013/08/train1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553973"/>
            <a:ext cx="6397190" cy="2955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www.clipartlord.com/wp-content/uploads/2013/08/train1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32656"/>
            <a:ext cx="6217169" cy="2872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195736" y="5661248"/>
            <a:ext cx="54726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latin typeface="Comic Sans MS" panose="030F0702030302020204" pitchFamily="66" charset="0"/>
              </a:rPr>
              <a:t>They are trains.</a:t>
            </a:r>
            <a:endParaRPr lang="el-GR" sz="4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0565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clipartbest.com/cliparts/pT5/oRG/pT5oRGbqc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620688"/>
            <a:ext cx="4667250" cy="4914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195736" y="5661248"/>
            <a:ext cx="48965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latin typeface="Comic Sans MS" panose="030F0702030302020204" pitchFamily="66" charset="0"/>
              </a:rPr>
              <a:t>They are boats.</a:t>
            </a:r>
            <a:endParaRPr lang="el-GR" sz="4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786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</Words>
  <Application>Microsoft Office PowerPoint</Application>
  <PresentationFormat>On-screen Show (4:3)</PresentationFormat>
  <Paragraphs>13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Comic Sans MS</vt:lpstr>
      <vt:lpstr>Office Theme</vt:lpstr>
      <vt:lpstr>UNIT 2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2016-02-27T23:54:14Z</dcterms:created>
  <dcterms:modified xsi:type="dcterms:W3CDTF">2020-03-19T10:00:11Z</dcterms:modified>
</cp:coreProperties>
</file>