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03552-5743-4704-B61B-FFB71E3DF46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C3474-831E-4C81-A58F-A5819B79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20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1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3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6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1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2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5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E37F-3CF7-404F-B2E3-4C938A3FDF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D83B-EE6C-43AB-9787-E650F010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</a:t>
            </a:r>
            <a:br>
              <a:rPr lang="en-US" b="1" dirty="0" smtClean="0"/>
            </a:br>
            <a:r>
              <a:rPr lang="en-US" b="1" dirty="0" smtClean="0"/>
              <a:t>Year 2 – Part 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1 -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573971" y="2967335"/>
            <a:ext cx="199606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toad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320358" y="2413337"/>
            <a:ext cx="199606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toad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s://upload.wikimedia.org/wikipedia/commons/3/31/Bombina_bombina_1_%28Marek_Szczepanek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45024"/>
            <a:ext cx="4679082" cy="30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569963" y="2967335"/>
            <a:ext cx="20040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oad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311220" y="2971527"/>
            <a:ext cx="20040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oad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098" name="Picture 2" descr="https://upload.wikimedia.org/wikipedia/commons/thumb/0/06/Transfagarasan.jpg/800px-Transfagaras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432" y="1412776"/>
            <a:ext cx="3857625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214754" y="5409220"/>
            <a:ext cx="12961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571566" y="2967335"/>
            <a:ext cx="20008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oat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8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526090" y="2276872"/>
            <a:ext cx="20008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oat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s://upload.wikimedia.org/wikipedia/commons/thumb/a/aa/Lifeboat.17-31.underway.arp.jpg/800px-Lifeboat.17-31.underway.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02" y="3521333"/>
            <a:ext cx="4208662" cy="300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816" y="5417348"/>
            <a:ext cx="89336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US" sz="2400" i="1" dirty="0"/>
              <a:t>Presentation designed by the English Curriculum Development team, Cyprus Ministry of Education and Culture</a:t>
            </a:r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762323" y="2967335"/>
            <a:ext cx="16193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day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762323" y="2967335"/>
            <a:ext cx="16193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day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1988840"/>
            <a:ext cx="23762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MONDAY</a:t>
            </a:r>
          </a:p>
          <a:p>
            <a:r>
              <a:rPr lang="en-US" sz="2800" b="1" dirty="0" smtClean="0"/>
              <a:t>TUESDAY </a:t>
            </a:r>
          </a:p>
          <a:p>
            <a:r>
              <a:rPr lang="en-US" sz="2800" b="1" dirty="0" smtClean="0"/>
              <a:t>WEDNESDAY</a:t>
            </a:r>
          </a:p>
          <a:p>
            <a:r>
              <a:rPr lang="en-US" sz="2800" b="1" dirty="0" smtClean="0"/>
              <a:t>THURSDAY</a:t>
            </a:r>
          </a:p>
          <a:p>
            <a:r>
              <a:rPr lang="en-US" sz="2800" b="1" dirty="0" smtClean="0"/>
              <a:t>FRIDAY</a:t>
            </a:r>
          </a:p>
          <a:p>
            <a:r>
              <a:rPr lang="en-US" sz="2800" b="1" dirty="0" smtClean="0"/>
              <a:t>SATURDAY</a:t>
            </a:r>
          </a:p>
          <a:p>
            <a:r>
              <a:rPr lang="en-US" sz="2800" b="1" dirty="0" smtClean="0"/>
              <a:t>SUNDAY</a:t>
            </a:r>
            <a:endParaRPr lang="en-US" sz="28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804803" y="2967335"/>
            <a:ext cx="1534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say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804803" y="2967335"/>
            <a:ext cx="1534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say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940152" y="1772816"/>
            <a:ext cx="2376264" cy="153249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759920" y="2967335"/>
            <a:ext cx="16241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read the word! What is 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523901" y="2564904"/>
            <a:ext cx="16241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upload.wikimedia.org/wikipedia/commons/thumb/e/ec/Hanauma_Bay.JPG/360px-Hanauma_B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1048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766332" y="2967335"/>
            <a:ext cx="16113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hay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766332" y="2967335"/>
            <a:ext cx="16113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hay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s://upload.wikimedia.org/wikipedia/commons/thumb/c/c0/HorsesAndHay.jpg/800px-HorsesAndH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5" y="3140968"/>
            <a:ext cx="3572396" cy="299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Arrow 4"/>
          <p:cNvSpPr/>
          <p:nvPr/>
        </p:nvSpPr>
        <p:spPr>
          <a:xfrm>
            <a:off x="3203848" y="5157192"/>
            <a:ext cx="172819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0005" y="274638"/>
            <a:ext cx="8396795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Let’s read the word! What is it?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Unit 3 Year 2 – Part B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Let’s read the word! What is it?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2016-03-24T11:34:41Z</dcterms:created>
  <dcterms:modified xsi:type="dcterms:W3CDTF">2020-03-19T09:59:52Z</dcterms:modified>
</cp:coreProperties>
</file>