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59" r:id="rId8"/>
    <p:sldId id="260" r:id="rId9"/>
    <p:sldId id="266" r:id="rId10"/>
    <p:sldId id="261" r:id="rId11"/>
    <p:sldId id="267" r:id="rId12"/>
    <p:sldId id="262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CA3-1393-4037-90AA-99CF28CC52CE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0D1-49D8-4033-B122-374936F0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83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CA3-1393-4037-90AA-99CF28CC52CE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0D1-49D8-4033-B122-374936F0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8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CA3-1393-4037-90AA-99CF28CC52CE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0D1-49D8-4033-B122-374936F0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22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CA3-1393-4037-90AA-99CF28CC52CE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0D1-49D8-4033-B122-374936F0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1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CA3-1393-4037-90AA-99CF28CC52CE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0D1-49D8-4033-B122-374936F0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2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CA3-1393-4037-90AA-99CF28CC52CE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0D1-49D8-4033-B122-374936F0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24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CA3-1393-4037-90AA-99CF28CC52CE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0D1-49D8-4033-B122-374936F0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33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CA3-1393-4037-90AA-99CF28CC52CE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0D1-49D8-4033-B122-374936F0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74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CA3-1393-4037-90AA-99CF28CC52CE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0D1-49D8-4033-B122-374936F0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36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CA3-1393-4037-90AA-99CF28CC52CE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0D1-49D8-4033-B122-374936F0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40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CA3-1393-4037-90AA-99CF28CC52CE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0D1-49D8-4033-B122-374936F0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18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0CA3-1393-4037-90AA-99CF28CC52CE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AB0D1-49D8-4033-B122-374936F0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40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Unit 4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/>
              <a:t>Year 2 – Part B</a:t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450761"/>
            <a:ext cx="10515600" cy="5648929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5400" b="1" dirty="0" smtClean="0">
                <a:latin typeface="Comic Sans MS" panose="030F0702030302020204" pitchFamily="66" charset="0"/>
              </a:rPr>
              <a:t>What </a:t>
            </a:r>
            <a:r>
              <a:rPr lang="en-GB" sz="5400" b="1" dirty="0">
                <a:latin typeface="Comic Sans MS" panose="030F0702030302020204" pitchFamily="66" charset="0"/>
              </a:rPr>
              <a:t>is it?</a:t>
            </a:r>
          </a:p>
          <a:p>
            <a:endParaRPr lang="en-GB" sz="5400" dirty="0"/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robot.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They are robots.</a:t>
            </a:r>
          </a:p>
          <a:p>
            <a:pPr marL="0" indent="0">
              <a:buNone/>
            </a:pPr>
            <a:endParaRPr lang="en-GB" sz="5400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564" y="450761"/>
            <a:ext cx="3288272" cy="614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24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450761"/>
            <a:ext cx="10515600" cy="5648929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5400" b="1" dirty="0">
                <a:latin typeface="Comic Sans MS" panose="030F0702030302020204" pitchFamily="66" charset="0"/>
              </a:rPr>
              <a:t>What is it</a:t>
            </a:r>
            <a:r>
              <a:rPr lang="en-GB" sz="5400" b="1" dirty="0" smtClean="0">
                <a:latin typeface="Comic Sans MS" panose="030F0702030302020204" pitchFamily="66" charset="0"/>
              </a:rPr>
              <a:t>?</a:t>
            </a:r>
            <a:endParaRPr lang="en-GB" sz="5400" b="1" dirty="0" smtClean="0"/>
          </a:p>
          <a:p>
            <a:endParaRPr lang="en-GB" sz="5400" dirty="0"/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robot.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They are robots</a:t>
            </a:r>
            <a:r>
              <a:rPr lang="en-GB" sz="5400" dirty="0" smtClean="0"/>
              <a:t>.</a:t>
            </a:r>
          </a:p>
          <a:p>
            <a:pPr marL="0" indent="0">
              <a:buNone/>
            </a:pPr>
            <a:endParaRPr lang="en-GB" sz="5400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564" y="450761"/>
            <a:ext cx="3288272" cy="614409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184246" y="2495186"/>
            <a:ext cx="4340791" cy="1175293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450761"/>
            <a:ext cx="10515600" cy="5648929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5400" b="1" dirty="0">
                <a:latin typeface="Comic Sans MS" panose="030F0702030302020204" pitchFamily="66" charset="0"/>
              </a:rPr>
              <a:t>What are they?</a:t>
            </a:r>
          </a:p>
          <a:p>
            <a:pPr marL="0" indent="0">
              <a:buNone/>
            </a:pPr>
            <a:endParaRPr lang="en-GB" sz="5400" b="1" dirty="0" smtClean="0"/>
          </a:p>
          <a:p>
            <a:endParaRPr lang="en-GB" sz="5400" dirty="0"/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car.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They are cars</a:t>
            </a:r>
            <a:r>
              <a:rPr lang="en-GB" sz="5400" dirty="0" smtClean="0"/>
              <a:t>.</a:t>
            </a:r>
          </a:p>
          <a:p>
            <a:pPr marL="0" indent="0">
              <a:buNone/>
            </a:pPr>
            <a:endParaRPr lang="en-GB" sz="5400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769" y="162144"/>
            <a:ext cx="3645705" cy="31130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548" y="3275225"/>
            <a:ext cx="3645705" cy="311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450761"/>
            <a:ext cx="10515600" cy="5648929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5400" b="1" dirty="0">
                <a:latin typeface="Comic Sans MS" panose="030F0702030302020204" pitchFamily="66" charset="0"/>
              </a:rPr>
              <a:t>What are they?</a:t>
            </a:r>
          </a:p>
          <a:p>
            <a:pPr marL="0" indent="0">
              <a:buNone/>
            </a:pPr>
            <a:endParaRPr lang="en-GB" sz="5400" b="1" dirty="0" smtClean="0"/>
          </a:p>
          <a:p>
            <a:endParaRPr lang="en-GB" sz="5400" dirty="0"/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car.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They are cars</a:t>
            </a:r>
            <a:r>
              <a:rPr lang="en-GB" sz="5400" dirty="0" smtClean="0"/>
              <a:t>.</a:t>
            </a:r>
          </a:p>
          <a:p>
            <a:pPr marL="0" indent="0">
              <a:buNone/>
            </a:pPr>
            <a:endParaRPr lang="en-GB" sz="5400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769" y="162144"/>
            <a:ext cx="3645705" cy="31130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548" y="3275225"/>
            <a:ext cx="3645705" cy="311308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828800" y="4244119"/>
            <a:ext cx="4443211" cy="1175293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0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9955" y="3881735"/>
            <a:ext cx="1041042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Presentation designed by the English Curriculum Development team, Cyprus Ministry of Education and Culture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50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450761"/>
            <a:ext cx="10515600" cy="5648929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5400" b="1" dirty="0" smtClean="0">
                <a:latin typeface="Comic Sans MS" panose="030F0702030302020204" pitchFamily="66" charset="0"/>
              </a:rPr>
              <a:t>What is it?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ball.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cat.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dog.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346" y="1297744"/>
            <a:ext cx="3722666" cy="459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450761"/>
            <a:ext cx="10515600" cy="564892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5400" b="1" dirty="0" smtClean="0">
                <a:latin typeface="Comic Sans MS" panose="030F0702030302020204" pitchFamily="66" charset="0"/>
              </a:rPr>
              <a:t>What is it?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ball.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cat.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dog.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346" y="1297744"/>
            <a:ext cx="3722666" cy="4595884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959611" y="25113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236372" y="2585337"/>
            <a:ext cx="3644721" cy="1010349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4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450761"/>
            <a:ext cx="10515600" cy="5648929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5400" b="1" dirty="0" smtClean="0">
                <a:latin typeface="Comic Sans MS" panose="030F0702030302020204" pitchFamily="66" charset="0"/>
              </a:rPr>
              <a:t>What is it?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coat.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boat.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tomato</a:t>
            </a:r>
            <a:r>
              <a:rPr lang="en-GB" sz="5400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69" y="1364489"/>
            <a:ext cx="4025051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450761"/>
            <a:ext cx="10515600" cy="5648929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5400" b="1" dirty="0" smtClean="0">
                <a:latin typeface="Comic Sans MS" panose="030F0702030302020204" pitchFamily="66" charset="0"/>
              </a:rPr>
              <a:t>What is it?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coat.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boat.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tomato.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69" y="1364489"/>
            <a:ext cx="4025051" cy="423862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287215" y="3483801"/>
            <a:ext cx="3644721" cy="1010349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450761"/>
            <a:ext cx="10515600" cy="5648929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5400" b="1" dirty="0" smtClean="0">
                <a:latin typeface="Comic Sans MS" panose="030F0702030302020204" pitchFamily="66" charset="0"/>
              </a:rPr>
              <a:t>What is it?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dog.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doll.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banana.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265" y="1352283"/>
            <a:ext cx="3382018" cy="338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22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450761"/>
            <a:ext cx="10515600" cy="5648929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5400" b="1" dirty="0" smtClean="0">
                <a:latin typeface="Comic Sans MS" panose="030F0702030302020204" pitchFamily="66" charset="0"/>
              </a:rPr>
              <a:t>What is it?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dog.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doll.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banana</a:t>
            </a:r>
            <a:r>
              <a:rPr lang="en-GB" sz="5400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265" y="1352283"/>
            <a:ext cx="3382018" cy="338201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313646" y="3448221"/>
            <a:ext cx="3644721" cy="1010349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59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450761"/>
            <a:ext cx="10515600" cy="5648929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5400" b="1" dirty="0">
                <a:latin typeface="Comic Sans MS" panose="030F0702030302020204" pitchFamily="66" charset="0"/>
              </a:rPr>
              <a:t>What </a:t>
            </a:r>
            <a:r>
              <a:rPr lang="en-GB" sz="5400" b="1" dirty="0" smtClean="0">
                <a:latin typeface="Comic Sans MS" panose="030F0702030302020204" pitchFamily="66" charset="0"/>
              </a:rPr>
              <a:t>are they?</a:t>
            </a:r>
            <a:endParaRPr lang="en-GB" sz="54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5400" b="1" dirty="0" smtClean="0"/>
          </a:p>
          <a:p>
            <a:endParaRPr lang="en-GB" sz="5400" dirty="0"/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banana.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They are bananas</a:t>
            </a:r>
            <a:r>
              <a:rPr lang="en-GB" sz="5400" dirty="0" smtClean="0"/>
              <a:t>.</a:t>
            </a:r>
          </a:p>
          <a:p>
            <a:pPr marL="0" indent="0">
              <a:buNone/>
            </a:pPr>
            <a:endParaRPr lang="en-GB" sz="5400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634" y="1091468"/>
            <a:ext cx="3717441" cy="323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1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450761"/>
            <a:ext cx="10515600" cy="5648929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5400" b="1" dirty="0">
                <a:latin typeface="Comic Sans MS" panose="030F0702030302020204" pitchFamily="66" charset="0"/>
              </a:rPr>
              <a:t>What are they?</a:t>
            </a:r>
          </a:p>
          <a:p>
            <a:pPr marL="0" indent="0">
              <a:buNone/>
            </a:pPr>
            <a:endParaRPr lang="en-GB" sz="5400" b="1" dirty="0" smtClean="0"/>
          </a:p>
          <a:p>
            <a:endParaRPr lang="en-GB" sz="5400" dirty="0"/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It’s a banana.</a:t>
            </a:r>
          </a:p>
          <a:p>
            <a:pPr marL="914400" indent="-914400">
              <a:buAutoNum type="alphaLcParenR"/>
            </a:pPr>
            <a:r>
              <a:rPr lang="en-GB" sz="5400" dirty="0" smtClean="0">
                <a:latin typeface="Comic Sans MS" panose="030F0702030302020204" pitchFamily="66" charset="0"/>
              </a:rPr>
              <a:t>They are bananas</a:t>
            </a:r>
            <a:r>
              <a:rPr lang="en-GB" sz="5400" dirty="0" smtClean="0"/>
              <a:t>.</a:t>
            </a:r>
          </a:p>
          <a:p>
            <a:pPr marL="0" indent="0">
              <a:buNone/>
            </a:pPr>
            <a:endParaRPr lang="en-GB" sz="5400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634" y="1091468"/>
            <a:ext cx="3717441" cy="323417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635617" y="4209579"/>
            <a:ext cx="5896747" cy="1186669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5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Theme</vt:lpstr>
      <vt:lpstr>  Unit 4 Year 2 – Part B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2016-04-13T05:37:14Z</dcterms:created>
  <dcterms:modified xsi:type="dcterms:W3CDTF">2020-03-19T09:59:19Z</dcterms:modified>
</cp:coreProperties>
</file>