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D09-6C6E-4E46-B269-3B84076E7AD6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62EA-5710-4D55-8F8D-16E6F19E8E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198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D09-6C6E-4E46-B269-3B84076E7AD6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62EA-5710-4D55-8F8D-16E6F19E8E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071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D09-6C6E-4E46-B269-3B84076E7AD6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62EA-5710-4D55-8F8D-16E6F19E8E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896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D09-6C6E-4E46-B269-3B84076E7AD6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62EA-5710-4D55-8F8D-16E6F19E8E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123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D09-6C6E-4E46-B269-3B84076E7AD6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62EA-5710-4D55-8F8D-16E6F19E8E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D09-6C6E-4E46-B269-3B84076E7AD6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62EA-5710-4D55-8F8D-16E6F19E8E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31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D09-6C6E-4E46-B269-3B84076E7AD6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62EA-5710-4D55-8F8D-16E6F19E8E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451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D09-6C6E-4E46-B269-3B84076E7AD6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62EA-5710-4D55-8F8D-16E6F19E8E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630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D09-6C6E-4E46-B269-3B84076E7AD6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62EA-5710-4D55-8F8D-16E6F19E8E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725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D09-6C6E-4E46-B269-3B84076E7AD6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62EA-5710-4D55-8F8D-16E6F19E8E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807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57D09-6C6E-4E46-B269-3B84076E7AD6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C62EA-5710-4D55-8F8D-16E6F19E8E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154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7D09-6C6E-4E46-B269-3B84076E7AD6}" type="datetimeFigureOut">
              <a:rPr lang="el-GR" smtClean="0"/>
              <a:t>19/3/2020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62EA-5710-4D55-8F8D-16E6F19E8E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230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Unit 4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/>
              <a:t>Year </a:t>
            </a:r>
            <a:r>
              <a:rPr lang="en-GB" smtClean="0"/>
              <a:t>2 - Part B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4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Comic Sans MS" panose="030F0702030302020204" pitchFamily="66" charset="0"/>
              </a:rPr>
              <a:t>What is it?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E:\HP\HP00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719224">
            <a:off x="205510" y="4333457"/>
            <a:ext cx="4922548" cy="120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nut 9"/>
          <p:cNvSpPr/>
          <p:nvPr/>
        </p:nvSpPr>
        <p:spPr>
          <a:xfrm>
            <a:off x="4355976" y="188640"/>
            <a:ext cx="4608512" cy="4536504"/>
          </a:xfrm>
          <a:prstGeom prst="donut">
            <a:avLst>
              <a:gd name="adj" fmla="val 9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7170" name="Picture 2" descr="C:\Users\NAP082\AppData\Local\Microsoft\Windows\Temporary Internet Files\Content.IE5\S5G48AXW\large-Beach-Ball-33.3-5969[1]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2151348"/>
            <a:ext cx="2939453" cy="108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83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>
                <a:latin typeface="Comic Sans MS" panose="030F0702030302020204" pitchFamily="66" charset="0"/>
              </a:rPr>
              <a:t>It’s a ball</a:t>
            </a:r>
            <a:r>
              <a:rPr lang="el-GR" sz="5300" b="1" dirty="0" smtClean="0">
                <a:latin typeface="Comic Sans MS" panose="030F0702030302020204" pitchFamily="66" charset="0"/>
              </a:rPr>
              <a:t>.</a:t>
            </a:r>
            <a:endParaRPr lang="el-GR" sz="5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 descr="C:\Users\NAP082\AppData\Local\Microsoft\Windows\Temporary Internet Files\Content.IE5\S5G48AXW\large-Beach-Ball-33.3-5969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3060320" cy="30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0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Comic Sans MS" panose="030F0702030302020204" pitchFamily="66" charset="0"/>
              </a:rPr>
              <a:t>What are they?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E:\HP\HP00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719224">
            <a:off x="205510" y="4333457"/>
            <a:ext cx="4922548" cy="120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nut 9"/>
          <p:cNvSpPr/>
          <p:nvPr/>
        </p:nvSpPr>
        <p:spPr>
          <a:xfrm>
            <a:off x="4355976" y="188640"/>
            <a:ext cx="4608512" cy="4536504"/>
          </a:xfrm>
          <a:prstGeom prst="donut">
            <a:avLst>
              <a:gd name="adj" fmla="val 9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9218" name="Picture 2" descr="C:\Users\NAP082\AppData\Local\Microsoft\Windows\Temporary Internet Files\Content.IE5\S5G48AXW\11461-illustration-of-a-red-apple-pv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1124744"/>
            <a:ext cx="2135925" cy="171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AP082\AppData\Local\Microsoft\Windows\Temporary Internet Files\Content.IE5\S5G48AXW\11461-illustration-of-a-red-apple-pv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92269" y="2469096"/>
            <a:ext cx="2135925" cy="171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3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>
                <a:latin typeface="Comic Sans MS" panose="030F0702030302020204" pitchFamily="66" charset="0"/>
              </a:rPr>
              <a:t>They are apples</a:t>
            </a:r>
            <a:r>
              <a:rPr lang="el-GR" sz="5300" b="1" dirty="0" smtClean="0">
                <a:latin typeface="Comic Sans MS" panose="030F0702030302020204" pitchFamily="66" charset="0"/>
              </a:rPr>
              <a:t>.</a:t>
            </a:r>
            <a:endParaRPr lang="el-GR" sz="5300" b="1" dirty="0"/>
          </a:p>
        </p:txBody>
      </p:sp>
      <p:pic>
        <p:nvPicPr>
          <p:cNvPr id="10242" name="Picture 2" descr="C:\Users\NAP082\AppData\Local\Microsoft\Windows\Temporary Internet Files\Content.IE5\S5G48AXW\11461-illustration-of-a-red-apple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3116337" cy="352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AP082\AppData\Local\Microsoft\Windows\Temporary Internet Files\Content.IE5\S5G48AXW\11461-illustration-of-a-red-apple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3116337" cy="352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Comic Sans MS" panose="030F0702030302020204" pitchFamily="66" charset="0"/>
              </a:rPr>
              <a:t>What is it?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E:\HP\HP00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719224">
            <a:off x="205510" y="4333457"/>
            <a:ext cx="4922548" cy="120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nut 9"/>
          <p:cNvSpPr/>
          <p:nvPr/>
        </p:nvSpPr>
        <p:spPr>
          <a:xfrm>
            <a:off x="4355976" y="188640"/>
            <a:ext cx="4608512" cy="4536504"/>
          </a:xfrm>
          <a:prstGeom prst="donut">
            <a:avLst>
              <a:gd name="adj" fmla="val 9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2290" name="Picture 2" descr="C:\Program Files\Microsoft Office\MEDIA\CAGCAT10\j0216858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48" r="3551" b="30469"/>
          <a:stretch/>
        </p:blipFill>
        <p:spPr bwMode="auto">
          <a:xfrm>
            <a:off x="5765557" y="1330164"/>
            <a:ext cx="1789349" cy="225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4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>
                <a:latin typeface="Comic Sans MS" panose="030F0702030302020204" pitchFamily="66" charset="0"/>
              </a:rPr>
              <a:t>It’s a car</a:t>
            </a:r>
            <a:r>
              <a:rPr lang="el-GR" sz="5300" b="1" dirty="0" smtClean="0">
                <a:latin typeface="Comic Sans MS" panose="030F0702030302020204" pitchFamily="66" charset="0"/>
              </a:rPr>
              <a:t>.</a:t>
            </a:r>
            <a:endParaRPr lang="el-GR" sz="5300" b="1" dirty="0"/>
          </a:p>
        </p:txBody>
      </p:sp>
      <p:pic>
        <p:nvPicPr>
          <p:cNvPr id="11266" name="Picture 2" descr="C:\Program Files\Microsoft Office\MEDIA\CAGCAT10\j021685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4857344" cy="22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Comic Sans MS" panose="030F0702030302020204" pitchFamily="66" charset="0"/>
              </a:rPr>
              <a:t>What is it?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E:\HP\HP00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719224">
            <a:off x="205510" y="4333457"/>
            <a:ext cx="4922548" cy="120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nut 9"/>
          <p:cNvSpPr/>
          <p:nvPr/>
        </p:nvSpPr>
        <p:spPr>
          <a:xfrm>
            <a:off x="4355976" y="188640"/>
            <a:ext cx="4608512" cy="4536504"/>
          </a:xfrm>
          <a:prstGeom prst="donut">
            <a:avLst>
              <a:gd name="adj" fmla="val 9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3314" name="Picture 2" descr="C:\Users\NAP082\AppData\Local\Microsoft\Windows\Temporary Internet Files\Content.IE5\Z208SIGL\pineapple-ananasas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64088" y="1268760"/>
            <a:ext cx="2232248" cy="278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46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>
                <a:latin typeface="Comic Sans MS" panose="030F0702030302020204" pitchFamily="66" charset="0"/>
              </a:rPr>
              <a:t>It’s a pineapple</a:t>
            </a:r>
            <a:r>
              <a:rPr lang="el-GR" sz="5300" b="1" dirty="0" smtClean="0">
                <a:latin typeface="Comic Sans MS" panose="030F0702030302020204" pitchFamily="66" charset="0"/>
              </a:rPr>
              <a:t>.</a:t>
            </a:r>
            <a:endParaRPr lang="el-GR" sz="5300" b="1" dirty="0"/>
          </a:p>
        </p:txBody>
      </p:sp>
      <p:pic>
        <p:nvPicPr>
          <p:cNvPr id="14338" name="Picture 2" descr="C:\Users\NAP082\AppData\Local\Microsoft\Windows\Temporary Internet Files\Content.IE5\Z208SIGL\pineapple-ananasa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1943085" cy="460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1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Comic Sans MS" panose="030F0702030302020204" pitchFamily="66" charset="0"/>
              </a:rPr>
              <a:t>What are they?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E:\HP\HP00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719224">
            <a:off x="205510" y="4333457"/>
            <a:ext cx="4922548" cy="120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nut 9"/>
          <p:cNvSpPr/>
          <p:nvPr/>
        </p:nvSpPr>
        <p:spPr>
          <a:xfrm>
            <a:off x="4355976" y="188640"/>
            <a:ext cx="4608512" cy="4536504"/>
          </a:xfrm>
          <a:prstGeom prst="donut">
            <a:avLst>
              <a:gd name="adj" fmla="val 9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5362" name="Picture 2" descr="C:\Users\NAP082\AppData\Local\Microsoft\Windows\Temporary Internet Files\Content.IE5\WGZASOBD\R11_-_Animal_-_Giraffe_-_005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0032" y="1182485"/>
            <a:ext cx="3240360" cy="123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AP082\AppData\Local\Microsoft\Windows\Temporary Internet Files\Content.IE5\WGZASOBD\R11_-_Animal_-_Giraffe_-_005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0052" y="2150412"/>
            <a:ext cx="3240360" cy="123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2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66" y="54186"/>
            <a:ext cx="8686800" cy="9290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>
                <a:latin typeface="Comic Sans MS" panose="030F0702030302020204" pitchFamily="66" charset="0"/>
              </a:rPr>
              <a:t>They are giraffes</a:t>
            </a:r>
            <a:r>
              <a:rPr lang="el-GR" sz="5300" b="1" dirty="0" smtClean="0">
                <a:latin typeface="Comic Sans MS" panose="030F0702030302020204" pitchFamily="66" charset="0"/>
              </a:rPr>
              <a:t>.</a:t>
            </a:r>
            <a:endParaRPr lang="el-GR" sz="5300" b="1" dirty="0"/>
          </a:p>
        </p:txBody>
      </p:sp>
      <p:pic>
        <p:nvPicPr>
          <p:cNvPr id="16386" name="Picture 2" descr="C:\Users\NAP082\AppData\Local\Microsoft\Windows\Temporary Internet Files\Content.IE5\WGZASOBD\R11_-_Animal_-_Giraffe_-_0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83" y="620688"/>
            <a:ext cx="4356517" cy="577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AP082\AppData\Local\Microsoft\Windows\Temporary Internet Files\Content.IE5\WGZASOBD\R11_-_Animal_-_Giraffe_-_0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97298"/>
            <a:ext cx="4032448" cy="58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1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Comic Sans MS" panose="030F0702030302020204" pitchFamily="66" charset="0"/>
              </a:rPr>
              <a:t>What are they?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E:\HP\HP00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719224">
            <a:off x="205510" y="4333457"/>
            <a:ext cx="4922548" cy="120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nut 9"/>
          <p:cNvSpPr/>
          <p:nvPr/>
        </p:nvSpPr>
        <p:spPr>
          <a:xfrm>
            <a:off x="4355976" y="188640"/>
            <a:ext cx="4608512" cy="4536504"/>
          </a:xfrm>
          <a:prstGeom prst="donut">
            <a:avLst>
              <a:gd name="adj" fmla="val 9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027" name="Picture 3" descr="C:\Users\NAP082\AppData\Local\Microsoft\Windows\Temporary Internet Files\Content.IE5\F257Y23S\pen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2047" y="1052736"/>
            <a:ext cx="1712977" cy="221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NAP082\AppData\Local\Microsoft\Windows\Temporary Internet Files\Content.IE5\F257Y23S\pen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2200" y="1139515"/>
            <a:ext cx="1712977" cy="221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53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Comic Sans MS" panose="030F0702030302020204" pitchFamily="66" charset="0"/>
              </a:rPr>
              <a:t>What is it?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E:\HP\HP00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719224">
            <a:off x="205510" y="4333457"/>
            <a:ext cx="4922548" cy="120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nut 9"/>
          <p:cNvSpPr/>
          <p:nvPr/>
        </p:nvSpPr>
        <p:spPr>
          <a:xfrm>
            <a:off x="4355976" y="188640"/>
            <a:ext cx="4608512" cy="4536504"/>
          </a:xfrm>
          <a:prstGeom prst="donut">
            <a:avLst>
              <a:gd name="adj" fmla="val 9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7410" name="Picture 2" descr="C:\Users\NAP082\AppData\Local\Microsoft\Windows\Temporary Internet Files\Content.IE5\F257Y23S\teddy_bear_01_png_by_clipartcotttage-d79c4tw[1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2080" y="1552597"/>
            <a:ext cx="2289867" cy="18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2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>
                <a:latin typeface="Comic Sans MS" panose="030F0702030302020204" pitchFamily="66" charset="0"/>
              </a:rPr>
              <a:t>It’s a teddy bear</a:t>
            </a:r>
            <a:r>
              <a:rPr lang="el-GR" sz="5300" b="1" dirty="0">
                <a:latin typeface="Comic Sans MS" panose="030F0702030302020204" pitchFamily="66" charset="0"/>
              </a:rPr>
              <a:t>.</a:t>
            </a:r>
            <a:endParaRPr lang="el-GR" sz="5300" b="1" dirty="0"/>
          </a:p>
        </p:txBody>
      </p:sp>
      <p:pic>
        <p:nvPicPr>
          <p:cNvPr id="18434" name="Picture 2" descr="C:\Users\NAP082\AppData\Local\Microsoft\Windows\Temporary Internet Files\Content.IE5\F257Y23S\teddy_bear_01_png_by_clipartcotttage-d79c4tw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3229322" cy="386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 courtesy of Microsoft clipart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683568" y="4925834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Presentation designed by the English Curriculum Development team, Cyprus Ministry of Education and 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00" b="1" dirty="0" smtClean="0">
                <a:latin typeface="Comic Sans MS" panose="030F0702030302020204" pitchFamily="66" charset="0"/>
              </a:rPr>
              <a:t>They are pens</a:t>
            </a:r>
            <a:r>
              <a:rPr lang="el-GR" sz="5300" b="1" dirty="0" smtClean="0">
                <a:latin typeface="Comic Sans MS" panose="030F0702030302020204" pitchFamily="66" charset="0"/>
              </a:rPr>
              <a:t>.</a:t>
            </a:r>
            <a:endParaRPr lang="el-GR" sz="5300" b="1" dirty="0"/>
          </a:p>
        </p:txBody>
      </p:sp>
      <p:pic>
        <p:nvPicPr>
          <p:cNvPr id="4" name="Picture 4" descr="C:\Users\NAP082\AppData\Local\Microsoft\Windows\Temporary Internet Files\Content.IE5\F257Y23S\pen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43534"/>
            <a:ext cx="3038974" cy="487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NAP082\AppData\Local\Microsoft\Windows\Temporary Internet Files\Content.IE5\F257Y23S\pe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3038974" cy="487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8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Comic Sans MS" panose="030F0702030302020204" pitchFamily="66" charset="0"/>
              </a:rPr>
              <a:t>What is it?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E:\HP\HP00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719224">
            <a:off x="205510" y="4333457"/>
            <a:ext cx="4922548" cy="120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nut 9"/>
          <p:cNvSpPr/>
          <p:nvPr/>
        </p:nvSpPr>
        <p:spPr>
          <a:xfrm>
            <a:off x="4355976" y="188640"/>
            <a:ext cx="4608512" cy="4536504"/>
          </a:xfrm>
          <a:prstGeom prst="donut">
            <a:avLst>
              <a:gd name="adj" fmla="val 9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2050" name="Picture 2" descr="C:\Users\NAP082\AppData\Local\Microsoft\Windows\Temporary Internet Files\Content.IE5\Z208SIGL\simba11[1]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t="37121" r="39410" b="19472"/>
          <a:stretch/>
        </p:blipFill>
        <p:spPr bwMode="auto">
          <a:xfrm>
            <a:off x="5508104" y="1196752"/>
            <a:ext cx="2304256" cy="230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6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>
                <a:latin typeface="Comic Sans MS" panose="030F0702030302020204" pitchFamily="66" charset="0"/>
              </a:rPr>
              <a:t>It’s a lion</a:t>
            </a:r>
            <a:r>
              <a:rPr lang="el-GR" sz="5300" b="1" dirty="0" smtClean="0">
                <a:latin typeface="Comic Sans MS" panose="030F0702030302020204" pitchFamily="66" charset="0"/>
              </a:rPr>
              <a:t>.</a:t>
            </a:r>
            <a:endParaRPr lang="el-GR" sz="5300" b="1" dirty="0"/>
          </a:p>
        </p:txBody>
      </p:sp>
      <p:pic>
        <p:nvPicPr>
          <p:cNvPr id="5" name="Picture 2" descr="C:\Users\NAP082\AppData\Local\Microsoft\Windows\Temporary Internet Files\Content.IE5\Z208SIGL\simba11[1]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85" y="1600200"/>
            <a:ext cx="403183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Comic Sans MS" panose="030F0702030302020204" pitchFamily="66" charset="0"/>
              </a:rPr>
              <a:t>What are they?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E:\HP\HP00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719224">
            <a:off x="205510" y="4333457"/>
            <a:ext cx="4922548" cy="120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nut 9"/>
          <p:cNvSpPr/>
          <p:nvPr/>
        </p:nvSpPr>
        <p:spPr>
          <a:xfrm>
            <a:off x="4355976" y="188640"/>
            <a:ext cx="4608512" cy="4536504"/>
          </a:xfrm>
          <a:prstGeom prst="donut">
            <a:avLst>
              <a:gd name="adj" fmla="val 9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3074" name="Picture 2" descr="C:\Users\NAP082\AppData\Local\Microsoft\Windows\Temporary Internet Files\Content.IE5\WGZASOBD\Elephant_illustration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1135887"/>
            <a:ext cx="1988353" cy="158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AP082\AppData\Local\Microsoft\Windows\Temporary Internet Files\Content.IE5\WGZASOBD\Elephant_illustration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66055" y="2428508"/>
            <a:ext cx="1988353" cy="158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5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>
                <a:latin typeface="Comic Sans MS" panose="030F0702030302020204" pitchFamily="66" charset="0"/>
              </a:rPr>
              <a:t>They are elephants</a:t>
            </a:r>
            <a:r>
              <a:rPr lang="el-GR" sz="5300" b="1" dirty="0" smtClean="0">
                <a:latin typeface="Comic Sans MS" panose="030F0702030302020204" pitchFamily="66" charset="0"/>
              </a:rPr>
              <a:t>.</a:t>
            </a:r>
            <a:endParaRPr lang="el-GR" sz="5300" b="1" dirty="0"/>
          </a:p>
        </p:txBody>
      </p:sp>
      <p:pic>
        <p:nvPicPr>
          <p:cNvPr id="4098" name="Picture 2" descr="C:\Users\NAP082\AppData\Local\Microsoft\Windows\Temporary Internet Files\Content.IE5\WGZASOBD\Elephant_illustra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247741" cy="354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AP082\AppData\Local\Microsoft\Windows\Temporary Internet Files\Content.IE5\WGZASOBD\Elephant_illustra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48" y="2636912"/>
            <a:ext cx="4247741" cy="354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9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Comic Sans MS" panose="030F0702030302020204" pitchFamily="66" charset="0"/>
              </a:rPr>
              <a:t>What is it?</a:t>
            </a:r>
            <a:endParaRPr lang="el-GR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2" descr="E:\HP\HP00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719224">
            <a:off x="205510" y="4333457"/>
            <a:ext cx="4922548" cy="120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nut 9"/>
          <p:cNvSpPr/>
          <p:nvPr/>
        </p:nvSpPr>
        <p:spPr>
          <a:xfrm>
            <a:off x="4355976" y="188640"/>
            <a:ext cx="4608512" cy="4536504"/>
          </a:xfrm>
          <a:prstGeom prst="donut">
            <a:avLst>
              <a:gd name="adj" fmla="val 9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5123" name="Picture 3" descr="C:\Users\NAP082\AppData\Local\Microsoft\Windows\Temporary Internet Files\Content.IE5\WGZASOBD\7_PENCIL_CASE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2541" y="1844822"/>
            <a:ext cx="3075381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0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>
                <a:latin typeface="Comic Sans MS" panose="030F0702030302020204" pitchFamily="66" charset="0"/>
              </a:rPr>
              <a:t>It’s a pencil case</a:t>
            </a:r>
            <a:r>
              <a:rPr lang="el-GR" sz="5300" b="1" dirty="0" smtClean="0">
                <a:latin typeface="Comic Sans MS" panose="030F0702030302020204" pitchFamily="66" charset="0"/>
              </a:rPr>
              <a:t>.</a:t>
            </a:r>
            <a:endParaRPr lang="el-GR" sz="5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C:\Users\NAP082\AppData\Local\Microsoft\Windows\Temporary Internet Files\Content.IE5\WGZASOBD\7_PENCIL_CAS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045" y="2276872"/>
            <a:ext cx="4273885" cy="324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1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On-screen Show (4:3)</PresentationFormat>
  <Paragraphs>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Comic Sans MS</vt:lpstr>
      <vt:lpstr>Office Theme</vt:lpstr>
      <vt:lpstr>Unit 4 Year 2 - Part B </vt:lpstr>
      <vt:lpstr>What are they?</vt:lpstr>
      <vt:lpstr>They are pens.</vt:lpstr>
      <vt:lpstr>What is it?</vt:lpstr>
      <vt:lpstr> It’s a lion.</vt:lpstr>
      <vt:lpstr>What are they?</vt:lpstr>
      <vt:lpstr> They are elephants.</vt:lpstr>
      <vt:lpstr>What is it?</vt:lpstr>
      <vt:lpstr> It’s a pencil case.</vt:lpstr>
      <vt:lpstr>What is it?</vt:lpstr>
      <vt:lpstr> It’s a ball.</vt:lpstr>
      <vt:lpstr>What are they?</vt:lpstr>
      <vt:lpstr> They are apples.</vt:lpstr>
      <vt:lpstr>What is it?</vt:lpstr>
      <vt:lpstr> It’s a car.</vt:lpstr>
      <vt:lpstr>What is it?</vt:lpstr>
      <vt:lpstr> It’s a pineapple.</vt:lpstr>
      <vt:lpstr>What are they?</vt:lpstr>
      <vt:lpstr> They are giraffes.</vt:lpstr>
      <vt:lpstr>What is it?</vt:lpstr>
      <vt:lpstr> It’s a teddy bear.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2016-04-13T05:30:55Z</dcterms:created>
  <dcterms:modified xsi:type="dcterms:W3CDTF">2020-03-19T09:58:58Z</dcterms:modified>
</cp:coreProperties>
</file>