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61AEE-12EF-4CB1-9099-0B4DA55FFE6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7C5E-2AD0-4E4A-B41B-3FFD35FEE3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7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7C5E-2AD0-4E4A-B41B-3FFD35FEE3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5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D45D0-0582-47C2-B8B1-2DBDA132D23E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CD6EE-7C34-4DD2-965B-0329176B6BB3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7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D15A-00AD-47D4-940D-AB14E38D8FD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176E-0845-46FA-8B1E-D8EBF9D7152F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6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09C82-2A54-4F7A-BED9-5572ACE33545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8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89D57-7D98-4643-9A13-67A8BF33DCA7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6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E8D03-7164-405D-AEC3-9393C1594E10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2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9AAA2-D598-4E37-A326-AEBB9F4959CA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8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0F467-3CAF-4E34-BF8B-A92DC829E284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2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EB7C-CEED-4715-98CA-542605713C38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7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A33EA-CC2C-4EDC-A899-5061FB71808C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1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8A0705-5C1F-4043-AE0A-4F17A58BF4F7}" type="slidenum">
              <a:rPr 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Year 3 – Unit 2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Game 2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ruler?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sz="2400" i="1" dirty="0" smtClean="0"/>
              <a:t>Presentation designed by the English Curriculum Development team, Cyprus Ministry of Education and Culture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 dirty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 dirty="0">
                <a:latin typeface="Comic Sans MS" pitchFamily="66" charset="0"/>
              </a:rPr>
              <a:t>What is it?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pencil.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ruler.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6000" b="1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6000" b="1">
                <a:latin typeface="Comic Sans MS" pitchFamily="66" charset="0"/>
              </a:rPr>
              <a:t>What is it?</a:t>
            </a:r>
            <a:endParaRPr lang="en-GB" sz="6000" b="1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It’s a book.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My </a:t>
            </a:r>
            <a:r>
              <a:rPr lang="en-US" dirty="0" err="1" smtClean="0"/>
              <a:t>abc</a:t>
            </a:r>
            <a:r>
              <a:rPr lang="en-US" dirty="0" smtClean="0"/>
              <a:t>            book</a:t>
            </a:r>
            <a:endParaRPr lang="el-GR" dirty="0"/>
          </a:p>
        </p:txBody>
      </p:sp>
      <p:cxnSp>
        <p:nvCxnSpPr>
          <p:cNvPr id="6" name="Curved Connector 5"/>
          <p:cNvCxnSpPr/>
          <p:nvPr/>
        </p:nvCxnSpPr>
        <p:spPr bwMode="auto">
          <a:xfrm>
            <a:off x="1655676" y="2636912"/>
            <a:ext cx="2376264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923928" y="3284984"/>
            <a:ext cx="0" cy="21602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/>
          <p:nvPr/>
        </p:nvCxnSpPr>
        <p:spPr bwMode="auto">
          <a:xfrm flipV="1">
            <a:off x="4031940" y="2636912"/>
            <a:ext cx="2052228" cy="64807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6084168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urved Connector 20"/>
          <p:cNvCxnSpPr/>
          <p:nvPr/>
        </p:nvCxnSpPr>
        <p:spPr bwMode="auto">
          <a:xfrm flipV="1">
            <a:off x="1655676" y="5457924"/>
            <a:ext cx="237626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1655676" y="2636912"/>
            <a:ext cx="0" cy="3024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/>
          <p:nvPr/>
        </p:nvCxnSpPr>
        <p:spPr bwMode="auto">
          <a:xfrm>
            <a:off x="4040324" y="5457924"/>
            <a:ext cx="2043844" cy="203324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pencil?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700338" y="33575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700338" y="414972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2700338" y="33575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72225" y="335756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 rot="16200000">
            <a:off x="6660357" y="3069431"/>
            <a:ext cx="792162" cy="1368425"/>
          </a:xfrm>
          <a:prstGeom prst="flowChartMerg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80288" y="36449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l-GR" sz="8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8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2" grpId="0" animBg="1"/>
      <p:bldP spid="4103" grpId="0" animBg="1"/>
      <p:bldP spid="4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Comic Sans MS" pitchFamily="66" charset="0"/>
              </a:rPr>
              <a:t>Is it a book?</a:t>
            </a:r>
            <a:endParaRPr lang="el-GR" sz="8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1     2     3    4     5     6     7</a:t>
            </a:r>
            <a:endParaRPr lang="el-GR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19672" y="2708920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19672" y="3573016"/>
            <a:ext cx="59766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19672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7596336" y="2708920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805242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4574735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292080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6876256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987824" y="271783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2267744" y="270892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http://angld.schools.ac.cy/index.php/el/materials/teach-material-year-3</a:t>
            </a:r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26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8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120</Words>
  <Application>Microsoft Office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Default Design</vt:lpstr>
      <vt:lpstr>Year 3 – Unit 2</vt:lpstr>
      <vt:lpstr>PowerPoint Presentation</vt:lpstr>
      <vt:lpstr>It’s a pencil.</vt:lpstr>
      <vt:lpstr>PowerPoint Presentation</vt:lpstr>
      <vt:lpstr>It’s a ruler.</vt:lpstr>
      <vt:lpstr>PowerPoint Presentation</vt:lpstr>
      <vt:lpstr>It’s a book.</vt:lpstr>
      <vt:lpstr>Is it a pencil?</vt:lpstr>
      <vt:lpstr>Is it a book?</vt:lpstr>
      <vt:lpstr>Is it a ruler?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nap</dc:creator>
  <cp:lastModifiedBy>Doros Christodoulou</cp:lastModifiedBy>
  <cp:revision>6</cp:revision>
  <dcterms:created xsi:type="dcterms:W3CDTF">2011-10-24T07:30:39Z</dcterms:created>
  <dcterms:modified xsi:type="dcterms:W3CDTF">2020-03-19T10:41:37Z</dcterms:modified>
</cp:coreProperties>
</file>