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86" d="100"/>
          <a:sy n="86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Alec. Can 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your exercise book or </a:t>
            </a:r>
            <a:r>
              <a:rPr lang="en-US" sz="2400" dirty="0">
                <a:solidFill>
                  <a:schemeClr val="bg1"/>
                </a:solidFill>
              </a:rPr>
              <a:t>on 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Graf, 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I 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2020-05-10T19:31:33Z</dcterms:modified>
</cp:coreProperties>
</file>