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70" r:id="rId2"/>
    <p:sldId id="256" r:id="rId3"/>
    <p:sldId id="262" r:id="rId4"/>
    <p:sldId id="257" r:id="rId5"/>
    <p:sldId id="263" r:id="rId6"/>
    <p:sldId id="258" r:id="rId7"/>
    <p:sldId id="264" r:id="rId8"/>
    <p:sldId id="259" r:id="rId9"/>
    <p:sldId id="265" r:id="rId10"/>
    <p:sldId id="260" r:id="rId11"/>
    <p:sldId id="266" r:id="rId12"/>
    <p:sldId id="261" r:id="rId13"/>
    <p:sldId id="267" r:id="rId14"/>
    <p:sldId id="269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D571CD-C7CF-422E-9151-1822A2E2370A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141279-B943-4078-9F18-D19DAA7547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933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141279-B943-4078-9F18-D19DAA75471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238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2BC-A832-410C-AB5B-967B7ED28748}" type="datetime1">
              <a:rPr lang="el-GR" smtClean="0"/>
              <a:t>19/3/2020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7CC08-E401-4E32-9D6F-1141F38C40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509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982C-06A8-4CD8-B33E-FA9BEDAF263E}" type="datetime1">
              <a:rPr lang="el-GR" smtClean="0"/>
              <a:t>19/3/2020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7CC08-E401-4E32-9D6F-1141F38C40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5891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A9BD-6104-44E4-8DA1-DE6DC0747649}" type="datetime1">
              <a:rPr lang="el-GR" smtClean="0"/>
              <a:t>19/3/2020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7CC08-E401-4E32-9D6F-1141F38C40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9607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CF4C-5FF7-4D37-BB43-093957038735}" type="datetime1">
              <a:rPr lang="el-GR" smtClean="0"/>
              <a:t>19/3/2020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7CC08-E401-4E32-9D6F-1141F38C40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3705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A13C-F582-4FFB-8877-EA1EF1E3BBB0}" type="datetime1">
              <a:rPr lang="el-GR" smtClean="0"/>
              <a:t>19/3/2020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7CC08-E401-4E32-9D6F-1141F38C40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1320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EB3E-0A9C-4B22-B1D1-612CCEDA36B0}" type="datetime1">
              <a:rPr lang="el-GR" smtClean="0"/>
              <a:t>19/3/2020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7CC08-E401-4E32-9D6F-1141F38C40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0681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3CE5C-732A-488D-AF5B-83B5C9CB1F65}" type="datetime1">
              <a:rPr lang="el-GR" smtClean="0"/>
              <a:t>19/3/2020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7CC08-E401-4E32-9D6F-1141F38C40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561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94EC1-8548-4B7C-A754-5275753DC503}" type="datetime1">
              <a:rPr lang="el-GR" smtClean="0"/>
              <a:t>19/3/2020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7CC08-E401-4E32-9D6F-1141F38C40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2744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59CB-6033-4702-B228-F9465FD6D688}" type="datetime1">
              <a:rPr lang="el-GR" smtClean="0"/>
              <a:t>19/3/2020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7CC08-E401-4E32-9D6F-1141F38C40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3607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C3376-768C-4042-9454-E047E051C8F3}" type="datetime1">
              <a:rPr lang="el-GR" smtClean="0"/>
              <a:t>19/3/2020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7CC08-E401-4E32-9D6F-1141F38C40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38395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8235C-0EB0-4C60-B235-383FF8D088F2}" type="datetime1">
              <a:rPr lang="el-GR" smtClean="0"/>
              <a:t>19/3/2020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7CC08-E401-4E32-9D6F-1141F38C40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1733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8C428-CE85-43E0-80A2-89349253E757}" type="datetime1">
              <a:rPr lang="el-GR" smtClean="0"/>
              <a:t>19/3/2020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7CC08-E401-4E32-9D6F-1141F38C40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2865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ker.com/" TargetMode="External"/><Relationship Id="rId2" Type="http://schemas.openxmlformats.org/officeDocument/2006/relationships/hyperlink" Target="http://www.microsoft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Unit 5</a:t>
            </a:r>
            <a:endParaRPr lang="el-G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0960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19672" y="1556792"/>
            <a:ext cx="6480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Comic Sans MS" pitchFamily="66" charset="0"/>
              </a:rPr>
              <a:t>Does he like tennis?</a:t>
            </a:r>
            <a:endParaRPr lang="el-GR" sz="4400" b="1" dirty="0">
              <a:latin typeface="Comic Sans MS" pitchFamily="66" charset="0"/>
            </a:endParaRPr>
          </a:p>
        </p:txBody>
      </p:sp>
      <p:pic>
        <p:nvPicPr>
          <p:cNvPr id="4" name="Picture 4" descr="Boy Has A Question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501008"/>
            <a:ext cx="1944216" cy="305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268544"/>
            <a:ext cx="1302928" cy="137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32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052736"/>
            <a:ext cx="2232025" cy="443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5536" y="2499445"/>
            <a:ext cx="64807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Comic Sans MS" pitchFamily="66" charset="0"/>
              </a:rPr>
              <a:t>No, he doesn’t.</a:t>
            </a:r>
          </a:p>
          <a:p>
            <a:r>
              <a:rPr lang="en-US" sz="4400" b="1" dirty="0">
                <a:latin typeface="Comic Sans MS" pitchFamily="66" charset="0"/>
              </a:rPr>
              <a:t>H</a:t>
            </a:r>
            <a:r>
              <a:rPr lang="en-US" sz="4400" b="1" dirty="0" smtClean="0">
                <a:latin typeface="Comic Sans MS" pitchFamily="66" charset="0"/>
              </a:rPr>
              <a:t>e likes basketball.</a:t>
            </a:r>
            <a:endParaRPr lang="el-GR" sz="4400" b="1" dirty="0"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3515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2492896"/>
            <a:ext cx="6480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Comic Sans MS" pitchFamily="66" charset="0"/>
              </a:rPr>
              <a:t>Does he like tennis?</a:t>
            </a:r>
            <a:endParaRPr lang="el-GR" sz="4400" b="1" dirty="0">
              <a:latin typeface="Comic Sans MS" pitchFamily="66" charset="0"/>
            </a:endParaRPr>
          </a:p>
        </p:txBody>
      </p:sp>
      <p:pic>
        <p:nvPicPr>
          <p:cNvPr id="4" name="Picture 4" descr="Boy Has A Question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718843"/>
            <a:ext cx="1944216" cy="305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378471"/>
            <a:ext cx="151447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7413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9" y="1376364"/>
            <a:ext cx="2735758" cy="2999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47664" y="4869160"/>
            <a:ext cx="64807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Comic Sans MS" pitchFamily="66" charset="0"/>
              </a:rPr>
              <a:t>Yes, he does. </a:t>
            </a:r>
          </a:p>
          <a:p>
            <a:r>
              <a:rPr lang="en-US" sz="4400" b="1" dirty="0" smtClean="0">
                <a:latin typeface="Comic Sans MS" pitchFamily="66" charset="0"/>
              </a:rPr>
              <a:t>He likes tennis.</a:t>
            </a:r>
            <a:endParaRPr lang="el-GR" sz="4400" b="1" dirty="0"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33027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Images courtesy of: </a:t>
            </a:r>
            <a:endParaRPr lang="el-GR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85750" y="1500188"/>
            <a:ext cx="8229600" cy="4525962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hlinkClick r:id="rId2"/>
              </a:rPr>
              <a:t>http://www.microsoft.com</a:t>
            </a:r>
            <a:endParaRPr lang="en-US" dirty="0" smtClean="0"/>
          </a:p>
          <a:p>
            <a:pPr eaLnBrk="1" hangingPunct="1"/>
            <a:r>
              <a:rPr lang="en-US" dirty="0" smtClean="0">
                <a:hlinkClick r:id="rId3"/>
              </a:rPr>
              <a:t>http://www.clker.com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Font typeface="Arial" pitchFamily="34" charset="0"/>
              <a:buNone/>
            </a:pPr>
            <a:endParaRPr lang="en-US" sz="2000" i="1" dirty="0" smtClean="0"/>
          </a:p>
          <a:p>
            <a:pPr eaLnBrk="1" hangingPunct="1">
              <a:buFont typeface="Arial" pitchFamily="34" charset="0"/>
              <a:buNone/>
            </a:pPr>
            <a:endParaRPr lang="en-US" sz="2000" i="1" dirty="0" smtClean="0"/>
          </a:p>
          <a:p>
            <a:pPr eaLnBrk="1" hangingPunct="1">
              <a:buFont typeface="Arial" pitchFamily="34" charset="0"/>
              <a:buNone/>
            </a:pPr>
            <a:endParaRPr lang="en-US" sz="2000" i="1" dirty="0" smtClean="0"/>
          </a:p>
          <a:p>
            <a:pPr eaLnBrk="1" hangingPunct="1">
              <a:buFont typeface="Arial" pitchFamily="34" charset="0"/>
              <a:buNone/>
            </a:pPr>
            <a:endParaRPr lang="en-US" sz="2000" i="1" dirty="0" smtClean="0"/>
          </a:p>
          <a:p>
            <a:pPr eaLnBrk="1" hangingPunct="1">
              <a:buFont typeface="Arial" pitchFamily="34" charset="0"/>
              <a:buNone/>
            </a:pPr>
            <a:endParaRPr lang="en-US" sz="2000" i="1" dirty="0" smtClean="0"/>
          </a:p>
          <a:p>
            <a:pPr eaLnBrk="1" hangingPunct="1">
              <a:buFont typeface="Arial" pitchFamily="34" charset="0"/>
              <a:buNone/>
            </a:pPr>
            <a:r>
              <a:rPr lang="en-US" sz="2000" i="1" dirty="0" smtClean="0"/>
              <a:t>Presentation designed by the English Curriculum Development team, Cyprus Ministry of Education and Culture</a:t>
            </a:r>
          </a:p>
          <a:p>
            <a:pPr eaLnBrk="1" hangingPunct="1">
              <a:buFont typeface="Arial" pitchFamily="34" charset="0"/>
              <a:buNone/>
            </a:pPr>
            <a:endParaRPr lang="en-US" dirty="0" smtClean="0"/>
          </a:p>
          <a:p>
            <a:pPr eaLnBrk="1" hangingPunct="1"/>
            <a:endParaRPr lang="el-GR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091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2083495"/>
            <a:ext cx="69847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Comic Sans MS" pitchFamily="66" charset="0"/>
              </a:rPr>
              <a:t>Does he like football?</a:t>
            </a:r>
            <a:endParaRPr lang="el-GR" sz="4400" b="1" dirty="0">
              <a:latin typeface="Comic Sans MS" pitchFamily="66" charset="0"/>
            </a:endParaRPr>
          </a:p>
        </p:txBody>
      </p:sp>
      <p:pic>
        <p:nvPicPr>
          <p:cNvPr id="7172" name="Picture 4" descr="Boy Has A Question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573016"/>
            <a:ext cx="1695460" cy="2664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947" y="2953890"/>
            <a:ext cx="2888505" cy="1771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748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171727"/>
            <a:ext cx="75608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Comic Sans MS" pitchFamily="66" charset="0"/>
              </a:rPr>
              <a:t>No, he doesn’t. </a:t>
            </a:r>
          </a:p>
          <a:p>
            <a:r>
              <a:rPr lang="en-US" sz="4400" b="1" dirty="0" smtClean="0">
                <a:latin typeface="Comic Sans MS" pitchFamily="66" charset="0"/>
              </a:rPr>
              <a:t>He doesn’t like football.</a:t>
            </a:r>
            <a:endParaRPr lang="el-GR" sz="4400" b="1" dirty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801687"/>
            <a:ext cx="2859087" cy="2627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2168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2132856"/>
            <a:ext cx="72728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Comic Sans MS" pitchFamily="66" charset="0"/>
              </a:rPr>
              <a:t>Does she like basketball?</a:t>
            </a:r>
            <a:endParaRPr lang="el-GR" sz="4400" b="1" dirty="0">
              <a:latin typeface="Comic Sans MS" pitchFamily="66" charset="0"/>
            </a:endParaRPr>
          </a:p>
        </p:txBody>
      </p:sp>
      <p:pic>
        <p:nvPicPr>
          <p:cNvPr id="4" name="Picture 4" descr="Boy Has A Question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573016"/>
            <a:ext cx="1944216" cy="305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4798" y="2902296"/>
            <a:ext cx="2717450" cy="1750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494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888107"/>
            <a:ext cx="2713037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15616" y="3955703"/>
            <a:ext cx="72728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Comic Sans MS" pitchFamily="66" charset="0"/>
              </a:rPr>
              <a:t>No, she doesn’t. </a:t>
            </a:r>
          </a:p>
          <a:p>
            <a:r>
              <a:rPr lang="en-US" sz="4400" b="1" dirty="0" smtClean="0">
                <a:latin typeface="Comic Sans MS" pitchFamily="66" charset="0"/>
              </a:rPr>
              <a:t>She likes football.</a:t>
            </a:r>
            <a:endParaRPr lang="el-GR" sz="4400" b="1" dirty="0"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250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1628800"/>
            <a:ext cx="6696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Comic Sans MS" pitchFamily="66" charset="0"/>
              </a:rPr>
              <a:t>Does she like tennis?</a:t>
            </a:r>
            <a:endParaRPr lang="el-GR" sz="4400" b="1" dirty="0">
              <a:latin typeface="Comic Sans MS" pitchFamily="66" charset="0"/>
            </a:endParaRPr>
          </a:p>
        </p:txBody>
      </p:sp>
      <p:pic>
        <p:nvPicPr>
          <p:cNvPr id="5" name="Picture 4" descr="Boy Has A Question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40" y="3573016"/>
            <a:ext cx="1944216" cy="305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398241"/>
            <a:ext cx="1704975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631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6850" y="908720"/>
            <a:ext cx="3670300" cy="3328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71600" y="4531767"/>
            <a:ext cx="71287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Comic Sans MS" pitchFamily="66" charset="0"/>
              </a:rPr>
              <a:t>Yes, she does. </a:t>
            </a:r>
          </a:p>
          <a:p>
            <a:r>
              <a:rPr lang="en-US" sz="4400" b="1" dirty="0" smtClean="0">
                <a:latin typeface="Comic Sans MS" pitchFamily="66" charset="0"/>
              </a:rPr>
              <a:t>She likes tennis</a:t>
            </a:r>
            <a:endParaRPr lang="el-GR" sz="4400" b="1" dirty="0"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9027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1844824"/>
            <a:ext cx="72728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Comic Sans MS" pitchFamily="66" charset="0"/>
              </a:rPr>
              <a:t>Do they like volleyball?</a:t>
            </a:r>
            <a:endParaRPr lang="el-GR" sz="4400" b="1" dirty="0">
              <a:latin typeface="Comic Sans MS" pitchFamily="66" charset="0"/>
            </a:endParaRPr>
          </a:p>
        </p:txBody>
      </p:sp>
      <p:pic>
        <p:nvPicPr>
          <p:cNvPr id="4" name="Picture 4" descr="Boy Has A Question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3778751"/>
            <a:ext cx="1944216" cy="305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614265"/>
            <a:ext cx="420052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542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0" y="692696"/>
            <a:ext cx="4151313" cy="358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15616" y="4675783"/>
            <a:ext cx="72728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Comic Sans MS" pitchFamily="66" charset="0"/>
              </a:rPr>
              <a:t>Yes, they do. </a:t>
            </a:r>
          </a:p>
          <a:p>
            <a:r>
              <a:rPr lang="en-US" sz="4400" b="1" dirty="0" smtClean="0">
                <a:latin typeface="Comic Sans MS" pitchFamily="66" charset="0"/>
              </a:rPr>
              <a:t>They like volleyball.</a:t>
            </a:r>
            <a:endParaRPr lang="el-GR" sz="4400" b="1" dirty="0"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http://angld.schools.ac.cy/index.php/el/materials/teach-material-year-4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677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156</Words>
  <Application>Microsoft Office PowerPoint</Application>
  <PresentationFormat>On-screen Show (4:3)</PresentationFormat>
  <Paragraphs>45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Comic Sans MS</vt:lpstr>
      <vt:lpstr>Office Theme</vt:lpstr>
      <vt:lpstr>Unit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Images courtesy of: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nap</dc:creator>
  <cp:lastModifiedBy>Doros Christodoulou</cp:lastModifiedBy>
  <cp:revision>11</cp:revision>
  <dcterms:created xsi:type="dcterms:W3CDTF">2013-02-18T09:42:37Z</dcterms:created>
  <dcterms:modified xsi:type="dcterms:W3CDTF">2020-03-19T11:26:29Z</dcterms:modified>
</cp:coreProperties>
</file>