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9FEAA-CCA0-49C1-965F-41777348AA7E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78769-DB53-4F5E-9F6C-E8D53C810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202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78769-DB53-4F5E-9F6C-E8D53C81099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804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C3A5-D1C1-434F-A071-2F77F000D7C7}" type="datetime1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8CC0-674C-4F67-BACE-F3073016A0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944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113A-B359-4621-829E-2DB03D80616F}" type="datetime1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8CC0-674C-4F67-BACE-F3073016A0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288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EBEA-1D18-4188-9D48-306EFEB6BD2F}" type="datetime1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8CC0-674C-4F67-BACE-F3073016A0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7025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8E5B8-F932-4FAD-977F-F8B0913D2CE7}" type="datetime1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8CC0-674C-4F67-BACE-F3073016A0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4052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9F94-CCB0-4E78-97C7-453F2B8C2C0C}" type="datetime1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8CC0-674C-4F67-BACE-F3073016A0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0096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3DE3D-289D-4BFC-98EE-F66FF22120DC}" type="datetime1">
              <a:rPr lang="el-GR" smtClean="0"/>
              <a:t>19/3/2020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8CC0-674C-4F67-BACE-F3073016A0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209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7F3A-A027-40B5-BE35-6B5D57F9F330}" type="datetime1">
              <a:rPr lang="el-GR" smtClean="0"/>
              <a:t>19/3/2020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8CC0-674C-4F67-BACE-F3073016A0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4596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074C-CA7A-462D-B80E-AE01F8413606}" type="datetime1">
              <a:rPr lang="el-GR" smtClean="0"/>
              <a:t>19/3/2020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8CC0-674C-4F67-BACE-F3073016A0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8696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CFBA-CCB7-4EA9-A45B-B19ACD822E9C}" type="datetime1">
              <a:rPr lang="el-GR" smtClean="0"/>
              <a:t>19/3/2020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8CC0-674C-4F67-BACE-F3073016A0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1723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76C9-2E23-4924-994A-F7077225FB97}" type="datetime1">
              <a:rPr lang="el-GR" smtClean="0"/>
              <a:t>19/3/2020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8CC0-674C-4F67-BACE-F3073016A0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809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6B16-C898-4B2E-ACD1-6068D8DD61D0}" type="datetime1">
              <a:rPr lang="el-GR" smtClean="0"/>
              <a:t>19/3/2020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8CC0-674C-4F67-BACE-F3073016A0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7296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DE255-8262-44F6-AF44-528AAA9347BD}" type="datetime1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C8CC0-674C-4F67-BACE-F3073016A0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202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" TargetMode="External"/><Relationship Id="rId2" Type="http://schemas.openxmlformats.org/officeDocument/2006/relationships/hyperlink" Target="http://www.microsoft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Unit 2 </a:t>
            </a:r>
            <a:endParaRPr lang="el-G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Presentation 1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141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4784"/>
            <a:ext cx="3707283" cy="4807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62900"/>
            <a:ext cx="2236465" cy="2122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Callout 3"/>
          <p:cNvSpPr/>
          <p:nvPr/>
        </p:nvSpPr>
        <p:spPr>
          <a:xfrm>
            <a:off x="3419872" y="404664"/>
            <a:ext cx="3456384" cy="2304256"/>
          </a:xfrm>
          <a:prstGeom prst="wedgeEllipseCallout">
            <a:avLst>
              <a:gd name="adj1" fmla="val -66381"/>
              <a:gd name="adj2" fmla="val 35014"/>
            </a:avLst>
          </a:prstGeom>
          <a:solidFill>
            <a:schemeClr val="bg1"/>
          </a:solidFill>
          <a:ln w="698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Comic Sans MS" pitchFamily="66" charset="0"/>
                <a:cs typeface="Consolas" pitchFamily="49" charset="0"/>
              </a:rPr>
              <a:t>Good morning!</a:t>
            </a:r>
            <a:endParaRPr lang="el-GR" sz="4000" b="1" dirty="0">
              <a:solidFill>
                <a:schemeClr val="tx1"/>
              </a:solidFill>
              <a:latin typeface="Comic Sans MS" pitchFamily="66" charset="0"/>
              <a:cs typeface="Consolas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057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764704"/>
            <a:ext cx="5045829" cy="5237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40225"/>
            <a:ext cx="27432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Callout 6"/>
          <p:cNvSpPr/>
          <p:nvPr/>
        </p:nvSpPr>
        <p:spPr>
          <a:xfrm>
            <a:off x="4932040" y="332656"/>
            <a:ext cx="4032448" cy="2016224"/>
          </a:xfrm>
          <a:prstGeom prst="wedgeEllipseCallout">
            <a:avLst>
              <a:gd name="adj1" fmla="val -38564"/>
              <a:gd name="adj2" fmla="val 61043"/>
            </a:avLst>
          </a:prstGeom>
          <a:solidFill>
            <a:schemeClr val="bg1"/>
          </a:solidFill>
          <a:ln w="698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Comic Sans MS" pitchFamily="66" charset="0"/>
                <a:cs typeface="Consolas" pitchFamily="49" charset="0"/>
              </a:rPr>
              <a:t>Good afternoon!</a:t>
            </a:r>
            <a:endParaRPr lang="el-GR" sz="4000" b="1" dirty="0">
              <a:solidFill>
                <a:schemeClr val="tx1"/>
              </a:solidFill>
              <a:latin typeface="Comic Sans MS" pitchFamily="66" charset="0"/>
              <a:cs typeface="Consolas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43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6168447" cy="4788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val Callout 2"/>
          <p:cNvSpPr/>
          <p:nvPr/>
        </p:nvSpPr>
        <p:spPr>
          <a:xfrm>
            <a:off x="251520" y="36811"/>
            <a:ext cx="4392488" cy="2016224"/>
          </a:xfrm>
          <a:prstGeom prst="wedgeEllipseCallout">
            <a:avLst>
              <a:gd name="adj1" fmla="val -1829"/>
              <a:gd name="adj2" fmla="val 63874"/>
            </a:avLst>
          </a:prstGeom>
          <a:solidFill>
            <a:schemeClr val="bg1"/>
          </a:solidFill>
          <a:ln w="698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Comic Sans MS" pitchFamily="66" charset="0"/>
                <a:cs typeface="Consolas" pitchFamily="49" charset="0"/>
              </a:rPr>
              <a:t>Good night!</a:t>
            </a:r>
            <a:endParaRPr lang="el-GR" sz="4000" b="1" dirty="0">
              <a:solidFill>
                <a:schemeClr val="tx1"/>
              </a:solidFill>
              <a:latin typeface="Comic Sans MS" pitchFamily="66" charset="0"/>
              <a:cs typeface="Consolas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851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705791"/>
            <a:ext cx="5328592" cy="4218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val Callout 2"/>
          <p:cNvSpPr/>
          <p:nvPr/>
        </p:nvSpPr>
        <p:spPr>
          <a:xfrm>
            <a:off x="318056" y="836712"/>
            <a:ext cx="3317839" cy="1877191"/>
          </a:xfrm>
          <a:prstGeom prst="wedgeEllipseCallout">
            <a:avLst>
              <a:gd name="adj1" fmla="val 12817"/>
              <a:gd name="adj2" fmla="val 97545"/>
            </a:avLst>
          </a:prstGeom>
          <a:solidFill>
            <a:schemeClr val="bg1"/>
          </a:solidFill>
          <a:ln w="698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 dirty="0" smtClean="0">
                <a:solidFill>
                  <a:schemeClr val="tx1"/>
                </a:solidFill>
                <a:latin typeface="Comic Sans MS" pitchFamily="66" charset="0"/>
                <a:cs typeface="Consolas" pitchFamily="49" charset="0"/>
              </a:rPr>
              <a:t>See you soon!</a:t>
            </a:r>
            <a:endParaRPr lang="el-GR" sz="3800" b="1" dirty="0">
              <a:solidFill>
                <a:schemeClr val="tx1"/>
              </a:solidFill>
              <a:latin typeface="Comic Sans MS" pitchFamily="66" charset="0"/>
              <a:cs typeface="Consolas" pitchFamily="49" charset="0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5220072" y="404664"/>
            <a:ext cx="3600400" cy="2016224"/>
          </a:xfrm>
          <a:prstGeom prst="wedgeEllipseCallout">
            <a:avLst>
              <a:gd name="adj1" fmla="val -66381"/>
              <a:gd name="adj2" fmla="val 35014"/>
            </a:avLst>
          </a:prstGeom>
          <a:solidFill>
            <a:schemeClr val="bg1"/>
          </a:solidFill>
          <a:ln w="698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Comic Sans MS" pitchFamily="66" charset="0"/>
                <a:cs typeface="Consolas" pitchFamily="49" charset="0"/>
              </a:rPr>
              <a:t>Goodbye!</a:t>
            </a:r>
            <a:endParaRPr lang="el-GR" sz="4000" b="1" dirty="0">
              <a:solidFill>
                <a:schemeClr val="tx1"/>
              </a:solidFill>
              <a:latin typeface="Comic Sans MS" pitchFamily="66" charset="0"/>
              <a:cs typeface="Consolas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770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Images courtesy of: </a:t>
            </a:r>
            <a:endParaRPr lang="el-GR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85750" y="1500188"/>
            <a:ext cx="8229600" cy="4525962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hlinkClick r:id="rId2"/>
              </a:rPr>
              <a:t>http://www.microsoft.com</a:t>
            </a:r>
            <a:endParaRPr lang="en-US" dirty="0" smtClean="0"/>
          </a:p>
          <a:p>
            <a:pPr eaLnBrk="1" hangingPunct="1"/>
            <a:r>
              <a:rPr lang="en-US" dirty="0" smtClean="0">
                <a:hlinkClick r:id="rId3"/>
              </a:rPr>
              <a:t>http://www.clker.com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 typeface="Arial" pitchFamily="34" charset="0"/>
              <a:buNone/>
            </a:pPr>
            <a:endParaRPr lang="en-US" sz="2000" i="1" dirty="0" smtClean="0"/>
          </a:p>
          <a:p>
            <a:pPr eaLnBrk="1" hangingPunct="1">
              <a:buFont typeface="Arial" pitchFamily="34" charset="0"/>
              <a:buNone/>
            </a:pPr>
            <a:endParaRPr lang="en-US" sz="2000" i="1" dirty="0" smtClean="0"/>
          </a:p>
          <a:p>
            <a:pPr eaLnBrk="1" hangingPunct="1">
              <a:buFont typeface="Arial" pitchFamily="34" charset="0"/>
              <a:buNone/>
            </a:pPr>
            <a:endParaRPr lang="en-US" sz="2000" i="1" dirty="0" smtClean="0"/>
          </a:p>
          <a:p>
            <a:pPr eaLnBrk="1" hangingPunct="1">
              <a:buFont typeface="Arial" pitchFamily="34" charset="0"/>
              <a:buNone/>
            </a:pPr>
            <a:endParaRPr lang="en-US" sz="2000" i="1" dirty="0" smtClean="0"/>
          </a:p>
          <a:p>
            <a:pPr eaLnBrk="1" hangingPunct="1">
              <a:buFont typeface="Arial" pitchFamily="34" charset="0"/>
              <a:buNone/>
            </a:pPr>
            <a:endParaRPr lang="en-US" sz="2000" i="1" dirty="0" smtClean="0"/>
          </a:p>
          <a:p>
            <a:pPr eaLnBrk="1" hangingPunct="1">
              <a:buFont typeface="Arial" pitchFamily="34" charset="0"/>
              <a:buNone/>
            </a:pPr>
            <a:r>
              <a:rPr lang="en-US" sz="2000" i="1" dirty="0" smtClean="0"/>
              <a:t>Presentation designed by the English Curriculum Development team, Cyprus Ministry of Education and Culture</a:t>
            </a:r>
          </a:p>
          <a:p>
            <a:pPr eaLnBrk="1" hangingPunct="1">
              <a:buFont typeface="Arial" pitchFamily="34" charset="0"/>
              <a:buNone/>
            </a:pPr>
            <a:endParaRPr lang="en-US" dirty="0" smtClean="0"/>
          </a:p>
          <a:p>
            <a:pPr eaLnBrk="1" hangingPunct="1"/>
            <a:endParaRPr lang="el-GR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091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63</Words>
  <Application>Microsoft Office PowerPoint</Application>
  <PresentationFormat>On-screen Show (4:3)</PresentationFormat>
  <Paragraphs>24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Comic Sans MS</vt:lpstr>
      <vt:lpstr>Consolas</vt:lpstr>
      <vt:lpstr>Office Theme</vt:lpstr>
      <vt:lpstr>Unit 2 </vt:lpstr>
      <vt:lpstr>PowerPoint Presentation</vt:lpstr>
      <vt:lpstr>PowerPoint Presentation</vt:lpstr>
      <vt:lpstr>PowerPoint Presentation</vt:lpstr>
      <vt:lpstr>PowerPoint Presentation</vt:lpstr>
      <vt:lpstr>Images courtesy of: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nap</dc:creator>
  <cp:lastModifiedBy>Doros Christodoulou</cp:lastModifiedBy>
  <cp:revision>7</cp:revision>
  <dcterms:created xsi:type="dcterms:W3CDTF">2013-05-22T06:02:38Z</dcterms:created>
  <dcterms:modified xsi:type="dcterms:W3CDTF">2020-03-19T11:24:03Z</dcterms:modified>
</cp:coreProperties>
</file>