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5" r:id="rId4"/>
    <p:sldId id="258" r:id="rId5"/>
    <p:sldId id="266" r:id="rId6"/>
    <p:sldId id="259" r:id="rId7"/>
    <p:sldId id="267" r:id="rId8"/>
    <p:sldId id="260" r:id="rId9"/>
    <p:sldId id="268" r:id="rId10"/>
    <p:sldId id="264" r:id="rId11"/>
    <p:sldId id="269" r:id="rId12"/>
    <p:sldId id="262" r:id="rId13"/>
    <p:sldId id="270" r:id="rId14"/>
    <p:sldId id="263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9" autoAdjust="0"/>
    <p:restoredTop sz="94660"/>
  </p:normalViewPr>
  <p:slideViewPr>
    <p:cSldViewPr>
      <p:cViewPr varScale="1">
        <p:scale>
          <a:sx n="84" d="100"/>
          <a:sy n="84" d="100"/>
        </p:scale>
        <p:origin x="1195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AA336-B1A1-4319-B970-CF6976E073FE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809A2-FB5E-433A-A389-F09EB59381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441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809A2-FB5E-433A-A389-F09EB59381E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6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E471A-AD6A-4939-BB41-85968B97ACC4}" type="datetime1">
              <a:rPr lang="el-GR" smtClean="0"/>
              <a:t>19/3/2020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F22F-A478-42BF-B34C-9BCB845CD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079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5DAB-F89E-47FA-A6F0-A4C33E2AFF60}" type="datetime1">
              <a:rPr lang="el-GR" smtClean="0"/>
              <a:t>19/3/2020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F22F-A478-42BF-B34C-9BCB845CD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6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3587E-B27C-478B-9BA0-2B5370BE1F18}" type="datetime1">
              <a:rPr lang="el-GR" smtClean="0"/>
              <a:t>19/3/2020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F22F-A478-42BF-B34C-9BCB845CD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217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D681-E63F-4A96-8533-2FC77E8602DD}" type="datetime1">
              <a:rPr lang="el-GR" smtClean="0"/>
              <a:t>19/3/2020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F22F-A478-42BF-B34C-9BCB845CD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742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9C493-D33C-4C8A-A157-B0C12E496A87}" type="datetime1">
              <a:rPr lang="el-GR" smtClean="0"/>
              <a:t>19/3/2020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F22F-A478-42BF-B34C-9BCB845CD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644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61A5-121D-4D7C-B15E-96288C2D157F}" type="datetime1">
              <a:rPr lang="el-GR" smtClean="0"/>
              <a:t>19/3/2020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F22F-A478-42BF-B34C-9BCB845CD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008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30D8-76CF-447A-9539-2C875EED5B37}" type="datetime1">
              <a:rPr lang="el-GR" smtClean="0"/>
              <a:t>19/3/2020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F22F-A478-42BF-B34C-9BCB845CD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8158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9233C-1679-44E0-B84B-BC3CC8355DCE}" type="datetime1">
              <a:rPr lang="el-GR" smtClean="0"/>
              <a:t>19/3/2020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F22F-A478-42BF-B34C-9BCB845CD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606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FF37D-21CD-469C-BF14-185BD28EB403}" type="datetime1">
              <a:rPr lang="el-GR" smtClean="0"/>
              <a:t>19/3/2020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F22F-A478-42BF-B34C-9BCB845CD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931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2884B-1FE3-4B37-8C1D-B3211CF9694D}" type="datetime1">
              <a:rPr lang="el-GR" smtClean="0"/>
              <a:t>19/3/2020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F22F-A478-42BF-B34C-9BCB845CD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8382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FAD39-F061-44A0-AC67-022BE1370784}" type="datetime1">
              <a:rPr lang="el-GR" smtClean="0"/>
              <a:t>19/3/2020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CF22F-A478-42BF-B34C-9BCB845CD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116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C7461-74A0-447B-8DCC-4F9BEB0C5681}" type="datetime1">
              <a:rPr lang="el-GR" smtClean="0"/>
              <a:t>19/3/2020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CF22F-A478-42BF-B34C-9BCB845CD0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46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ker.com/" TargetMode="External"/><Relationship Id="rId2" Type="http://schemas.openxmlformats.org/officeDocument/2006/relationships/hyperlink" Target="http://www.microsoft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Unit 3</a:t>
            </a:r>
            <a:endParaRPr lang="el-GR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590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Saved Games\Pictures\useful\monkey_e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6672"/>
            <a:ext cx="5498286" cy="588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0" y="585333"/>
            <a:ext cx="5616624" cy="2160240"/>
          </a:xfrm>
          <a:prstGeom prst="wedgeEllipseCallout">
            <a:avLst>
              <a:gd name="adj1" fmla="val 47932"/>
              <a:gd name="adj2" fmla="val 517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I ______ 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guava!</a:t>
            </a:r>
            <a:endParaRPr lang="el-GR" sz="44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57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Saved Games\Pictures\useful\monkey_e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6672"/>
            <a:ext cx="5498286" cy="588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107504" y="400056"/>
            <a:ext cx="5616624" cy="2160240"/>
          </a:xfrm>
          <a:prstGeom prst="wedgeEllipseCallout">
            <a:avLst>
              <a:gd name="adj1" fmla="val 48176"/>
              <a:gd name="adj2" fmla="val 6123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I hate 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guava!</a:t>
            </a:r>
            <a:endParaRPr lang="el-GR" sz="44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44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452663"/>
            <a:ext cx="5688632" cy="5815941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395536" y="452663"/>
            <a:ext cx="4176464" cy="2160240"/>
          </a:xfrm>
          <a:prstGeom prst="wedgeEllipseCallout">
            <a:avLst>
              <a:gd name="adj1" fmla="val 27271"/>
              <a:gd name="adj2" fmla="val 776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I _______ songs!</a:t>
            </a:r>
            <a:endParaRPr lang="el-GR" sz="4400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025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452663"/>
            <a:ext cx="5688632" cy="5815941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35408" y="469595"/>
            <a:ext cx="4176464" cy="2160240"/>
          </a:xfrm>
          <a:prstGeom prst="wedgeEllipseCallout">
            <a:avLst>
              <a:gd name="adj1" fmla="val 27271"/>
              <a:gd name="adj2" fmla="val 776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I love songs!</a:t>
            </a:r>
            <a:endParaRPr lang="el-GR" sz="4400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77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Saved Games\Pictures\foryear4\HATEPIZZAshutterstock_624044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2330"/>
            <a:ext cx="43204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251520" y="502466"/>
            <a:ext cx="5616624" cy="2160240"/>
          </a:xfrm>
          <a:prstGeom prst="wedgeEllipseCallout">
            <a:avLst>
              <a:gd name="adj1" fmla="val 9298"/>
              <a:gd name="adj2" fmla="val 839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I ______ 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coffee!</a:t>
            </a:r>
            <a:endParaRPr lang="el-GR" sz="44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820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Saved Games\Pictures\foryear4\HATEPIZZAshutterstock_624044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22330"/>
            <a:ext cx="43204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251520" y="502466"/>
            <a:ext cx="5616624" cy="2160240"/>
          </a:xfrm>
          <a:prstGeom prst="wedgeEllipseCallout">
            <a:avLst>
              <a:gd name="adj1" fmla="val 9298"/>
              <a:gd name="adj2" fmla="val 839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I hate </a:t>
            </a:r>
          </a:p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coffee!</a:t>
            </a:r>
            <a:endParaRPr lang="el-GR" sz="44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00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Saved Games\Pictures\useful\crocodileopeningmou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49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2699792" y="332656"/>
            <a:ext cx="4176464" cy="2160240"/>
          </a:xfrm>
          <a:prstGeom prst="wedgeEllipseCallout">
            <a:avLst>
              <a:gd name="adj1" fmla="val 12566"/>
              <a:gd name="adj2" fmla="val 896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I _____fish!</a:t>
            </a:r>
            <a:endParaRPr lang="el-GR" sz="44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887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Saved Games\Pictures\useful\crocodileopeningmou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9144000" cy="49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2699792" y="332656"/>
            <a:ext cx="4176464" cy="2160240"/>
          </a:xfrm>
          <a:prstGeom prst="wedgeEllipseCallout">
            <a:avLst>
              <a:gd name="adj1" fmla="val 12566"/>
              <a:gd name="adj2" fmla="val 896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I love fish!</a:t>
            </a:r>
            <a:endParaRPr lang="el-GR" sz="44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0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l-GR" dirty="0" smtClean="0"/>
              <a:t>Images from:</a:t>
            </a:r>
            <a:br>
              <a:rPr lang="en-US" altLang="el-GR" dirty="0" smtClean="0"/>
            </a:br>
            <a:r>
              <a:rPr lang="en-US" altLang="el-GR" dirty="0" smtClean="0"/>
              <a:t> </a:t>
            </a:r>
            <a:endParaRPr lang="el-GR" altLang="el-GR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85750" y="1500188"/>
            <a:ext cx="8229600" cy="4525962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5200" dirty="0" smtClean="0">
                <a:hlinkClick r:id="rId2"/>
              </a:rPr>
              <a:t>http://www.stockfreeimages.com</a:t>
            </a:r>
            <a:endParaRPr lang="en-US" sz="5200" dirty="0" smtClean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sz="52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5200" dirty="0">
                <a:hlinkClick r:id="rId3"/>
              </a:rPr>
              <a:t>http://</a:t>
            </a:r>
            <a:r>
              <a:rPr lang="en-US" sz="5200" dirty="0" smtClean="0">
                <a:hlinkClick r:id="rId3"/>
              </a:rPr>
              <a:t>www.shutterstock.com</a:t>
            </a:r>
            <a:endParaRPr lang="en-US" sz="52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i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i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i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i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i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900" i="1" dirty="0" smtClean="0"/>
              <a:t>Presentation designed by the English Curriculum Development team, Cyprus Ministry of Education and Culture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l-GR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9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Saved Games\Pictures\forpresentations\freeimage-2725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6731478" cy="44711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Oval Callout 3"/>
          <p:cNvSpPr/>
          <p:nvPr/>
        </p:nvSpPr>
        <p:spPr>
          <a:xfrm>
            <a:off x="2483768" y="260648"/>
            <a:ext cx="6048672" cy="216024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I ___________ school!</a:t>
            </a:r>
            <a:endParaRPr lang="el-GR" sz="44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034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Saved Games\Pictures\forpresentations\freeimage-2725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6731478" cy="44711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Oval Callout 3"/>
          <p:cNvSpPr/>
          <p:nvPr/>
        </p:nvSpPr>
        <p:spPr>
          <a:xfrm>
            <a:off x="2915816" y="260648"/>
            <a:ext cx="5616624" cy="216024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I like school!</a:t>
            </a:r>
            <a:endParaRPr lang="el-GR" sz="44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01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Saved Games\Pictures\forpresentations\freeimage-2809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0" y="548680"/>
            <a:ext cx="5616624" cy="2160240"/>
          </a:xfrm>
          <a:prstGeom prst="wedgeEllipseCallout">
            <a:avLst>
              <a:gd name="adj1" fmla="val 9298"/>
              <a:gd name="adj2" fmla="val 839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I ___________ books!</a:t>
            </a:r>
            <a:endParaRPr lang="el-GR" sz="44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97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Saved Games\Pictures\forpresentations\freeimage-2809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0" y="548680"/>
            <a:ext cx="5616624" cy="2160240"/>
          </a:xfrm>
          <a:prstGeom prst="wedgeEllipseCallout">
            <a:avLst>
              <a:gd name="adj1" fmla="val 9298"/>
              <a:gd name="adj2" fmla="val 8398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I like books!</a:t>
            </a:r>
            <a:endParaRPr lang="el-GR" sz="44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451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Saved Games\Pictures\forpresentations\freeimage-23226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7" y="1988840"/>
            <a:ext cx="9144000" cy="54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107504" y="260648"/>
            <a:ext cx="8784976" cy="216024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We ___________ ice </a:t>
            </a:r>
            <a:r>
              <a:rPr lang="en-US" sz="4000" b="1" dirty="0" err="1" smtClean="0">
                <a:solidFill>
                  <a:schemeClr val="tx1"/>
                </a:solidFill>
              </a:rPr>
              <a:t>lollies</a:t>
            </a:r>
            <a:r>
              <a:rPr lang="en-US" sz="4000" b="1" dirty="0" smtClean="0">
                <a:solidFill>
                  <a:schemeClr val="tx1"/>
                </a:solidFill>
              </a:rPr>
              <a:t>!</a:t>
            </a:r>
            <a:endParaRPr lang="el-GR" sz="40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47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Saved Games\Pictures\forpresentations\freeimage-23226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7" y="1988840"/>
            <a:ext cx="9144000" cy="54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107504" y="260648"/>
            <a:ext cx="8424936" cy="216024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We love ice </a:t>
            </a:r>
            <a:r>
              <a:rPr lang="en-US" sz="4000" b="1" dirty="0" err="1" smtClean="0">
                <a:solidFill>
                  <a:schemeClr val="tx1"/>
                </a:solidFill>
              </a:rPr>
              <a:t>lollies</a:t>
            </a:r>
            <a:r>
              <a:rPr lang="en-US" sz="4000" b="1" dirty="0" smtClean="0">
                <a:solidFill>
                  <a:schemeClr val="tx1"/>
                </a:solidFill>
              </a:rPr>
              <a:t>!</a:t>
            </a:r>
            <a:endParaRPr lang="el-GR" sz="40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2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Saved Games\Pictures\foryear4\cutcaster-photo-100765267-Sad-asian-b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2" y="1772816"/>
            <a:ext cx="3246107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203848" y="332656"/>
            <a:ext cx="5616624" cy="2160240"/>
          </a:xfrm>
          <a:prstGeom prst="wedgeEllipseCallout">
            <a:avLst>
              <a:gd name="adj1" fmla="val -32253"/>
              <a:gd name="adj2" fmla="val 732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I _______ </a:t>
            </a:r>
            <a:r>
              <a:rPr lang="en-US" sz="44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pizza</a:t>
            </a:r>
            <a:r>
              <a:rPr lang="en-US" sz="4400" b="1" dirty="0" smtClean="0">
                <a:solidFill>
                  <a:schemeClr val="tx1"/>
                </a:solidFill>
              </a:rPr>
              <a:t>!</a:t>
            </a:r>
            <a:endParaRPr lang="el-GR" sz="44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Saved Games\Pictures\foryear4\cutcaster-photo-100765267-Sad-asian-b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2" y="1772816"/>
            <a:ext cx="3246107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203848" y="332656"/>
            <a:ext cx="5616624" cy="2160240"/>
          </a:xfrm>
          <a:prstGeom prst="wedgeEllipseCallout">
            <a:avLst>
              <a:gd name="adj1" fmla="val -32253"/>
              <a:gd name="adj2" fmla="val 732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I don’t like pizza!</a:t>
            </a:r>
            <a:endParaRPr lang="el-GR" sz="4400" b="1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http://angld.schools.ac.cy/index.php/el/materials/teach-material-year-4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56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148</Words>
  <Application>Microsoft Office PowerPoint</Application>
  <PresentationFormat>On-screen Show (4:3)</PresentationFormat>
  <Paragraphs>54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Comic Sans MS</vt:lpstr>
      <vt:lpstr>Office Theme</vt:lpstr>
      <vt:lpstr>Unit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Images from: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</dc:creator>
  <cp:lastModifiedBy>Doros Christodoulou</cp:lastModifiedBy>
  <cp:revision>11</cp:revision>
  <dcterms:created xsi:type="dcterms:W3CDTF">2013-10-03T09:23:02Z</dcterms:created>
  <dcterms:modified xsi:type="dcterms:W3CDTF">2020-03-19T11:24:48Z</dcterms:modified>
</cp:coreProperties>
</file>