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38D7B-9F3E-4C93-AAEA-95CE3F7AC0D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DE604-E397-43BD-98BA-B8B8EC55F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40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DE604-E397-43BD-98BA-B8B8EC55F7E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331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2C5B-9A2C-4B59-83C1-84E270F242F2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74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D171-64EF-40BA-807E-F586B5953564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1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B2DA-8102-4483-8E37-C099E887E3EC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11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7CC2-AB2E-4FC0-8F32-EB38FA97D91C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21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08A1-2DFA-4207-89F7-20F59A4C37E0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8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B89B-B425-4320-9796-13974704D0FA}" type="datetime1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50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A76F-56C0-4977-879D-66FB080AC223}" type="datetime1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60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CEBA-C1B0-4258-9BD2-B51A8EF84362}" type="datetime1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7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4608-75D3-44DF-BC05-608141ABDF25}" type="datetime1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98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B4C7-B70D-464D-8B40-841369DB1B24}" type="datetime1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71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54E7-FA37-4A62-A413-6ED77F27E426}" type="datetime1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91829-679C-4A5D-844E-E96DA67D6EB4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Unit 3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Year 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1 - evaluation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3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203325"/>
            <a:ext cx="10515600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err="1" smtClean="0"/>
              <a:t>Petros</a:t>
            </a:r>
            <a:r>
              <a:rPr lang="en-GB" sz="4000" b="1" dirty="0" smtClean="0"/>
              <a:t> usually ………………………TV every evening.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 smtClean="0"/>
              <a:t>is going to watch 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watching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watches</a:t>
            </a:r>
            <a:endParaRPr lang="en-GB" sz="4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4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950912"/>
            <a:ext cx="10515600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err="1" smtClean="0"/>
              <a:t>Petros</a:t>
            </a:r>
            <a:r>
              <a:rPr lang="en-GB" sz="4000" b="1" dirty="0" smtClean="0"/>
              <a:t> usually ………………………TV every evening.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 smtClean="0"/>
              <a:t>is going to watch 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watching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watches</a:t>
            </a:r>
            <a:endParaRPr lang="en-GB" sz="4000" b="1" dirty="0"/>
          </a:p>
        </p:txBody>
      </p:sp>
      <p:sp>
        <p:nvSpPr>
          <p:cNvPr id="4" name="Oval 3"/>
          <p:cNvSpPr/>
          <p:nvPr/>
        </p:nvSpPr>
        <p:spPr>
          <a:xfrm>
            <a:off x="1371600" y="4178300"/>
            <a:ext cx="2006600" cy="6731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2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4754761"/>
            <a:ext cx="90107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Presentation designed by the English Curriculum Development team, Cyprus Ministry of Education and Culture</a:t>
            </a:r>
          </a:p>
          <a:p>
            <a:endParaRPr lang="el-G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3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089025"/>
            <a:ext cx="10515600" cy="4351338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smtClean="0"/>
              <a:t>Every Sunday she  ……………………… to school.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going to go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g</a:t>
            </a:r>
            <a:r>
              <a:rPr lang="en-GB" sz="4000" b="1" dirty="0" smtClean="0"/>
              <a:t>oes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is going </a:t>
            </a:r>
            <a:endParaRPr lang="en-GB" sz="4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7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1012825"/>
            <a:ext cx="10515600" cy="4351338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smtClean="0"/>
              <a:t>Every Sunday she  ……………………… to school.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going to go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g</a:t>
            </a:r>
            <a:r>
              <a:rPr lang="en-GB" sz="4000" b="1" dirty="0" smtClean="0"/>
              <a:t>oes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is going </a:t>
            </a:r>
            <a:endParaRPr lang="en-GB" sz="4000" b="1" dirty="0"/>
          </a:p>
        </p:txBody>
      </p:sp>
      <p:sp>
        <p:nvSpPr>
          <p:cNvPr id="4" name="Oval 3"/>
          <p:cNvSpPr/>
          <p:nvPr/>
        </p:nvSpPr>
        <p:spPr>
          <a:xfrm>
            <a:off x="1358900" y="3568700"/>
            <a:ext cx="1689100" cy="6731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8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101725"/>
            <a:ext cx="10515600" cy="4351338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smtClean="0"/>
              <a:t>Where is Maria?</a:t>
            </a:r>
          </a:p>
          <a:p>
            <a:pPr marL="0" indent="0">
              <a:buNone/>
            </a:pPr>
            <a:r>
              <a:rPr lang="en-GB" sz="4000" b="1" dirty="0"/>
              <a:t>S</a:t>
            </a:r>
            <a:r>
              <a:rPr lang="en-GB" sz="4000" b="1" dirty="0" smtClean="0"/>
              <a:t>he  ………………………her homework.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doing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does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is going to do </a:t>
            </a:r>
            <a:endParaRPr lang="en-GB" sz="4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11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025525"/>
            <a:ext cx="10515600" cy="4351338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smtClean="0"/>
              <a:t>Where is Maria?</a:t>
            </a:r>
          </a:p>
          <a:p>
            <a:pPr marL="0" indent="0">
              <a:buNone/>
            </a:pPr>
            <a:r>
              <a:rPr lang="en-GB" sz="4000" b="1" dirty="0"/>
              <a:t>S</a:t>
            </a:r>
            <a:r>
              <a:rPr lang="en-GB" sz="4000" b="1" dirty="0" smtClean="0"/>
              <a:t>he  ………………………her homework.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doing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does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is going to do </a:t>
            </a:r>
            <a:endParaRPr lang="en-GB" sz="4000" b="1" dirty="0"/>
          </a:p>
        </p:txBody>
      </p:sp>
      <p:sp>
        <p:nvSpPr>
          <p:cNvPr id="4" name="Oval 3"/>
          <p:cNvSpPr/>
          <p:nvPr/>
        </p:nvSpPr>
        <p:spPr>
          <a:xfrm>
            <a:off x="1435100" y="3263900"/>
            <a:ext cx="18415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050925"/>
            <a:ext cx="10515600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/>
              <a:t>W</a:t>
            </a:r>
            <a:r>
              <a:rPr lang="en-GB" sz="4000" b="1" dirty="0" smtClean="0"/>
              <a:t>e  ……………………… to the cinema every Sunday.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a</a:t>
            </a:r>
            <a:r>
              <a:rPr lang="en-GB" sz="4000" b="1" dirty="0" smtClean="0"/>
              <a:t>re going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go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a</a:t>
            </a:r>
            <a:r>
              <a:rPr lang="en-GB" sz="4000" b="1" dirty="0" smtClean="0"/>
              <a:t>re going to go</a:t>
            </a: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6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690562"/>
            <a:ext cx="10515600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/>
              <a:t>W</a:t>
            </a:r>
            <a:r>
              <a:rPr lang="en-GB" sz="4000" b="1" dirty="0" smtClean="0"/>
              <a:t>e  ……………………… to the cinema every Sunday.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a</a:t>
            </a:r>
            <a:r>
              <a:rPr lang="en-GB" sz="4000" b="1" dirty="0" smtClean="0"/>
              <a:t>re going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go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a</a:t>
            </a:r>
            <a:r>
              <a:rPr lang="en-GB" sz="4000" b="1" dirty="0" smtClean="0"/>
              <a:t>re going to go </a:t>
            </a:r>
            <a:endParaRPr lang="en-GB" sz="4000" b="1" dirty="0"/>
          </a:p>
        </p:txBody>
      </p:sp>
      <p:sp>
        <p:nvSpPr>
          <p:cNvPr id="4" name="Oval 3"/>
          <p:cNvSpPr/>
          <p:nvPr/>
        </p:nvSpPr>
        <p:spPr>
          <a:xfrm>
            <a:off x="1231900" y="3314700"/>
            <a:ext cx="1689100" cy="6731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3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1203325"/>
            <a:ext cx="10515600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smtClean="0"/>
              <a:t>Next Monday  we ……………………… a party.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a</a:t>
            </a:r>
            <a:r>
              <a:rPr lang="en-GB" sz="4000" b="1" dirty="0" smtClean="0"/>
              <a:t>re going to have 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having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have</a:t>
            </a:r>
            <a:endParaRPr lang="en-GB" sz="4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9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27125"/>
            <a:ext cx="10515600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smtClean="0"/>
              <a:t>Next Monday  we ……………………… a party.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a</a:t>
            </a:r>
            <a:r>
              <a:rPr lang="en-GB" sz="4000" b="1" dirty="0" smtClean="0"/>
              <a:t>re going to have 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having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have</a:t>
            </a:r>
            <a:endParaRPr lang="en-GB" sz="4000" b="1" dirty="0"/>
          </a:p>
        </p:txBody>
      </p:sp>
      <p:sp>
        <p:nvSpPr>
          <p:cNvPr id="4" name="Oval 3"/>
          <p:cNvSpPr/>
          <p:nvPr/>
        </p:nvSpPr>
        <p:spPr>
          <a:xfrm>
            <a:off x="1371600" y="2933700"/>
            <a:ext cx="3695700" cy="79454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2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204</Words>
  <Application>Microsoft Office PowerPoint</Application>
  <PresentationFormat>Widescreen</PresentationFormat>
  <Paragraphs>78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Unit 3 Year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doros</dc:creator>
  <cp:lastModifiedBy>Doros Christodoulou</cp:lastModifiedBy>
  <cp:revision>7</cp:revision>
  <dcterms:created xsi:type="dcterms:W3CDTF">2015-11-02T21:10:52Z</dcterms:created>
  <dcterms:modified xsi:type="dcterms:W3CDTF">2020-03-19T11:52:08Z</dcterms:modified>
</cp:coreProperties>
</file>