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B2AD6-8CB3-4436-B5E5-EEE79E9595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6E3E6-D514-4A3E-A07B-66C693AE29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89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6E3E6-D514-4A3E-A07B-66C693AE29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03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23D6-086F-4B69-9930-6CAB72377EA8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1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9FF-F4AA-4251-9239-3F27032E2BC6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86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2E4A-9677-4F53-9FF7-962E563BB79E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1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99C1-67DF-453A-B8A8-200F57A3F393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06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B3A8-E3EA-47E0-9056-5DD12AC5F8D5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8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BB26-A875-4410-8EAA-9680E00DA733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49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3103-9A3F-4D26-8C05-FC231C44AB81}" type="datetime1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6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CAFD-8552-484A-9616-E5A3158FBA6B}" type="datetime1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54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21A0-988F-436B-BD9F-4C3A4DCC582A}" type="datetime1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0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C9F6-7019-4ED3-8C9D-6F365158463E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83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5D2C-4214-4BDA-83B3-C98383A58A6C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84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94837-8515-4D9C-B0CB-631761B7772B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179B-B724-44C5-8C01-A11E59FC5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8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Unit 6</a:t>
            </a:r>
            <a:br>
              <a:rPr lang="en-GB" b="1" dirty="0" smtClean="0"/>
            </a:br>
            <a:r>
              <a:rPr lang="en-GB" sz="4400" b="1" dirty="0" smtClean="0"/>
              <a:t>Year 6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Lesson 3 – Review 1</a:t>
            </a:r>
            <a:endParaRPr lang="en-GB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Tom can’t go to the party. He is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		sad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		sadly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Tom can’t go to the party. He is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		sad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		sadly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4082601" y="2949263"/>
            <a:ext cx="1596981" cy="104318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7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I love your new hat. It’s very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		soft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		softly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I love your new hat. It’s very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		soft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		softly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4108359" y="2936385"/>
            <a:ext cx="1596981" cy="104318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l-GR" dirty="0" smtClean="0"/>
              <a:t> </a:t>
            </a:r>
            <a:endParaRPr lang="el-GR" altLang="el-GR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38200" y="1847918"/>
            <a:ext cx="9923440" cy="45259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sz="2000" i="1" dirty="0"/>
          </a:p>
          <a:p>
            <a:pPr>
              <a:buNone/>
              <a:defRPr/>
            </a:pPr>
            <a:endParaRPr lang="en-US" sz="2000" i="1" dirty="0"/>
          </a:p>
          <a:p>
            <a:pPr>
              <a:buNone/>
              <a:defRPr/>
            </a:pPr>
            <a:endParaRPr lang="en-US" sz="2000" i="1" dirty="0"/>
          </a:p>
          <a:p>
            <a:pPr>
              <a:buNone/>
              <a:defRPr/>
            </a:pPr>
            <a:endParaRPr lang="en-US" sz="2000" i="1" dirty="0"/>
          </a:p>
          <a:p>
            <a:pPr>
              <a:buNone/>
              <a:defRPr/>
            </a:pPr>
            <a:endParaRPr lang="en-US" sz="2000" i="1" dirty="0"/>
          </a:p>
          <a:p>
            <a:pPr>
              <a:buNone/>
              <a:defRPr/>
            </a:pPr>
            <a:r>
              <a:rPr lang="en-US" sz="2900" i="1" dirty="0"/>
              <a:t>Presentation designed by the English Curriculum Development team, Cyprus Ministry of Education and Culture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en-GB" b="1" u="sng" dirty="0" smtClean="0"/>
              <a:t>Write the answer on your whiteboard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Maria’s got a backache. She can’t walk very well. </a:t>
            </a:r>
          </a:p>
          <a:p>
            <a:pPr marL="0" indent="0">
              <a:buNone/>
            </a:pPr>
            <a:r>
              <a:rPr lang="en-GB" sz="3600" dirty="0" smtClean="0"/>
              <a:t>She is walking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slow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slowly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en-GB" b="1" u="sng" dirty="0" smtClean="0"/>
              <a:t>Write the answer on your whiteboard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Maria’s got a backache. She can’t walk very well. </a:t>
            </a:r>
          </a:p>
          <a:p>
            <a:pPr marL="0" indent="0">
              <a:buNone/>
            </a:pPr>
            <a:r>
              <a:rPr lang="en-GB" sz="3600" dirty="0" smtClean="0"/>
              <a:t>She is walking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slow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slowly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2472742" y="4584880"/>
            <a:ext cx="1596981" cy="104318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John has got a new car. He is driving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careful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carefully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John has got a new car. He is driving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careful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carefully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2704562" y="4082604"/>
            <a:ext cx="1815923" cy="104318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It’s Jane’s birthday today. She is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happy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happily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7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It’s Jane’s birthday today. She is very 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happy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happily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2601531" y="2962142"/>
            <a:ext cx="1596981" cy="104318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‘It’s a secret.’ said Cleo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		quiet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		quietly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9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endParaRPr lang="el-GR" dirty="0" smtClean="0"/>
          </a:p>
          <a:p>
            <a:r>
              <a:rPr lang="en-GB" sz="3600" dirty="0" smtClean="0"/>
              <a:t>‘It’s a secret.’ said Cleo</a:t>
            </a:r>
          </a:p>
          <a:p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				quiet</a:t>
            </a:r>
          </a:p>
          <a:p>
            <a:pPr marL="457200" lvl="1" indent="0">
              <a:buNone/>
            </a:pPr>
            <a:r>
              <a:rPr lang="en-GB" sz="3600" dirty="0" smtClean="0"/>
              <a:t>		</a:t>
            </a:r>
          </a:p>
          <a:p>
            <a:pPr marL="457200" lvl="1" indent="0">
              <a:buNone/>
            </a:pPr>
            <a:r>
              <a:rPr lang="en-GB" sz="3600" dirty="0"/>
              <a:t>	</a:t>
            </a:r>
            <a:r>
              <a:rPr lang="en-GB" sz="3600" dirty="0" smtClean="0"/>
              <a:t>			quietly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4499019" y="4018209"/>
            <a:ext cx="1596981" cy="1043188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2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102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Unit 6 Year 6</vt:lpstr>
      <vt:lpstr>Write the answer on your whiteboard.</vt:lpstr>
      <vt:lpstr>Write the answer on your whiteboard.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2016-01-27T17:08:47Z</dcterms:created>
  <dcterms:modified xsi:type="dcterms:W3CDTF">2020-03-19T11:55:27Z</dcterms:modified>
</cp:coreProperties>
</file>