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6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A2C1-1E10-4F90-BD54-009D919CED8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A3CA7-2FF8-47DB-8DB7-18CFFAED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2B987-D317-4B97-A56C-7EB0146E93E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7DF2-A630-4687-B3A1-B2162962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5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7DF2-A630-4687-B3A1-B2162962DA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9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089-B541-4130-BFEE-25C0F4CF6570}" type="datetime1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5C8F-17D1-4AF6-8F6E-BB660CCF17FB}" type="datetime1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2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D59-B949-4584-807C-A69953405B6C}" type="datetime1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9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4CD7-42DE-4035-806C-54B027C7F8BD}" type="datetime1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C589-9FD6-46D1-BB1A-E3BDD17BD193}" type="datetime1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1B82-DDA1-4063-B5F1-A86153F5638C}" type="datetime1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6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EA5F-B536-4E7B-B86A-92A5839A5A4B}" type="datetime1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A82E-EE4B-4126-B2C8-34451D2059F3}" type="datetime1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2FE4-64C0-4634-92D9-E2401236E14F}" type="datetime1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3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833-193A-4392-8175-0EF54DD38B35}" type="datetime1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4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3B57-97A9-4D49-813E-374F571280AA}" type="datetime1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1530-940C-4FB3-B5A4-B5154D876D7A}" type="datetime1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46AD-877F-485F-972E-21433B0BC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Unit 4</a:t>
            </a:r>
            <a:br>
              <a:rPr lang="en-GB" b="1" dirty="0" smtClean="0"/>
            </a:br>
            <a:r>
              <a:rPr lang="en-GB" sz="4800" b="1" dirty="0" smtClean="0"/>
              <a:t>Year 6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4800" dirty="0" smtClean="0"/>
              <a:t>Lesson 4 – Evaluation</a:t>
            </a:r>
            <a:endParaRPr lang="en-GB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1068" y="4758"/>
            <a:ext cx="6858000" cy="6848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7912" y="2639181"/>
            <a:ext cx="6814088" cy="4031873"/>
          </a:xfrm>
          <a:prstGeom prst="rect">
            <a:avLst/>
          </a:prstGeom>
          <a:solidFill>
            <a:schemeClr val="bg1"/>
          </a:solidFill>
          <a:ln>
            <a:solidFill>
              <a:srgbClr val="02060A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Dina _____ dancing lessons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every Saturday.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i</a:t>
            </a:r>
            <a:r>
              <a:rPr lang="en-GB" sz="3200" dirty="0" smtClean="0">
                <a:latin typeface="Comic Sans MS" panose="030F0702030302020204" pitchFamily="66" charset="0"/>
              </a:rPr>
              <a:t>s having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has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going to have</a:t>
            </a:r>
          </a:p>
        </p:txBody>
      </p:sp>
      <p:sp>
        <p:nvSpPr>
          <p:cNvPr id="4" name="Oval 3"/>
          <p:cNvSpPr/>
          <p:nvPr/>
        </p:nvSpPr>
        <p:spPr>
          <a:xfrm>
            <a:off x="5377912" y="4794602"/>
            <a:ext cx="3037667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847918"/>
            <a:ext cx="9923440" cy="45259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r>
              <a:rPr lang="en-US" sz="2900" i="1" dirty="0"/>
              <a:t>Presentation designed by the English Curriculum Development team, Cyprus Ministry of Education and Culture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l-G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12"/>
            <a:ext cx="8074617" cy="57332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7824" y="227477"/>
            <a:ext cx="12104176" cy="1131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 like drawing. I usually draw pictures in the afternoon.</a:t>
            </a:r>
            <a:endParaRPr lang="en-GB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4617" y="1592994"/>
            <a:ext cx="4344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I</a:t>
            </a:r>
            <a:r>
              <a:rPr lang="en-GB" sz="3200" dirty="0" smtClean="0">
                <a:latin typeface="Comic Sans MS" panose="030F0702030302020204" pitchFamily="66" charset="0"/>
              </a:rPr>
              <a:t>t is happening now.</a:t>
            </a:r>
          </a:p>
          <a:p>
            <a:pPr marL="514350" indent="-514350"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It happens regularly.</a:t>
            </a:r>
          </a:p>
          <a:p>
            <a:pPr marL="514350" indent="-514350"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 It’s going to happen later.</a:t>
            </a: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I</a:t>
            </a:r>
            <a:r>
              <a:rPr lang="en-GB" sz="3200" dirty="0" smtClean="0">
                <a:latin typeface="Comic Sans MS" panose="030F0702030302020204" pitchFamily="66" charset="0"/>
              </a:rPr>
              <a:t>t happened in the past.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43620" y="3008046"/>
            <a:ext cx="3068664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9487" y="334945"/>
            <a:ext cx="7074977" cy="597113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7824" y="0"/>
            <a:ext cx="12104176" cy="1131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 like boots! I’m going to buy new boots, tomorrow!</a:t>
            </a:r>
            <a:endParaRPr lang="en-GB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627" y="1978751"/>
            <a:ext cx="43446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 It is happening now.</a:t>
            </a: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It happens regularly.</a:t>
            </a: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 It’s going to happen </a:t>
            </a:r>
            <a:r>
              <a:rPr lang="en-GB" sz="3200" dirty="0" smtClean="0">
                <a:latin typeface="Comic Sans MS" panose="030F0702030302020204" pitchFamily="66" charset="0"/>
              </a:rPr>
              <a:t>later.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It happened in the past.</a:t>
            </a:r>
          </a:p>
        </p:txBody>
      </p:sp>
      <p:sp>
        <p:nvSpPr>
          <p:cNvPr id="5" name="Oval 4"/>
          <p:cNvSpPr/>
          <p:nvPr/>
        </p:nvSpPr>
        <p:spPr>
          <a:xfrm>
            <a:off x="8307092" y="3860453"/>
            <a:ext cx="3068664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0" y="880498"/>
            <a:ext cx="10626671" cy="59775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7824" y="0"/>
            <a:ext cx="12104176" cy="1131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There are riding competitions once a month.</a:t>
            </a:r>
            <a:endParaRPr lang="en-GB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3552" y="1607091"/>
            <a:ext cx="3755757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 It is happening now.</a:t>
            </a: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It happens regularly.</a:t>
            </a: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 It’s going to happen later.</a:t>
            </a:r>
          </a:p>
          <a:p>
            <a:pPr marL="514350" indent="-514350"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It happened in the past.</a:t>
            </a:r>
          </a:p>
        </p:txBody>
      </p:sp>
      <p:sp>
        <p:nvSpPr>
          <p:cNvPr id="7" name="Oval 6"/>
          <p:cNvSpPr/>
          <p:nvPr/>
        </p:nvSpPr>
        <p:spPr>
          <a:xfrm>
            <a:off x="8787538" y="2522647"/>
            <a:ext cx="3068664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920621"/>
            <a:ext cx="53314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Li likes noodles.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She _________ noodles twice a week.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eating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ats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going to eat</a:t>
            </a:r>
          </a:p>
        </p:txBody>
      </p:sp>
      <p:sp>
        <p:nvSpPr>
          <p:cNvPr id="6" name="Oval 5"/>
          <p:cNvSpPr/>
          <p:nvPr/>
        </p:nvSpPr>
        <p:spPr>
          <a:xfrm>
            <a:off x="6305227" y="3968941"/>
            <a:ext cx="3068664" cy="92852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7" y="0"/>
            <a:ext cx="56669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3823" y="852407"/>
            <a:ext cx="60081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Tom likes science fiction books.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r>
              <a:rPr lang="en-GB" sz="3200" dirty="0" smtClean="0">
                <a:latin typeface="Comic Sans MS" panose="030F0702030302020204" pitchFamily="66" charset="0"/>
              </a:rPr>
              <a:t>e _________ a famous science fiction book now.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reading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reads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going to read</a:t>
            </a:r>
          </a:p>
        </p:txBody>
      </p:sp>
      <p:sp>
        <p:nvSpPr>
          <p:cNvPr id="4" name="Oval 3"/>
          <p:cNvSpPr/>
          <p:nvPr/>
        </p:nvSpPr>
        <p:spPr>
          <a:xfrm>
            <a:off x="6509287" y="3533390"/>
            <a:ext cx="3037667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5" y="0"/>
            <a:ext cx="84465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38801"/>
            <a:ext cx="6555784" cy="4524315"/>
          </a:xfrm>
          <a:prstGeom prst="rect">
            <a:avLst/>
          </a:prstGeom>
          <a:solidFill>
            <a:schemeClr val="bg1"/>
          </a:solidFill>
          <a:ln>
            <a:solidFill>
              <a:srgbClr val="02060A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Salma is in the basketball team.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She __________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basketball tomorrow.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p</a:t>
            </a:r>
            <a:r>
              <a:rPr lang="en-GB" sz="3200" dirty="0" smtClean="0">
                <a:latin typeface="Comic Sans MS" panose="030F0702030302020204" pitchFamily="66" charset="0"/>
              </a:rPr>
              <a:t>layed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plays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going to play</a:t>
            </a:r>
          </a:p>
        </p:txBody>
      </p:sp>
      <p:sp>
        <p:nvSpPr>
          <p:cNvPr id="4" name="Oval 3"/>
          <p:cNvSpPr/>
          <p:nvPr/>
        </p:nvSpPr>
        <p:spPr>
          <a:xfrm>
            <a:off x="539859" y="5168682"/>
            <a:ext cx="3037667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4" y="0"/>
            <a:ext cx="56133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341" y="1042856"/>
            <a:ext cx="5486401" cy="4524315"/>
          </a:xfrm>
          <a:prstGeom prst="rect">
            <a:avLst/>
          </a:prstGeom>
          <a:solidFill>
            <a:schemeClr val="bg1"/>
          </a:solidFill>
          <a:ln>
            <a:solidFill>
              <a:srgbClr val="02060A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Mickey and Minnie live in Disneyland.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They ______fun every day.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re having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have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are going to have</a:t>
            </a:r>
          </a:p>
        </p:txBody>
      </p:sp>
      <p:sp>
        <p:nvSpPr>
          <p:cNvPr id="5" name="Oval 4"/>
          <p:cNvSpPr/>
          <p:nvPr/>
        </p:nvSpPr>
        <p:spPr>
          <a:xfrm>
            <a:off x="6261314" y="3753869"/>
            <a:ext cx="3037667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9" y="-139484"/>
            <a:ext cx="90095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97" y="1271232"/>
            <a:ext cx="6555784" cy="4524315"/>
          </a:xfrm>
          <a:prstGeom prst="rect">
            <a:avLst/>
          </a:prstGeom>
          <a:solidFill>
            <a:schemeClr val="bg1"/>
          </a:solidFill>
          <a:ln>
            <a:solidFill>
              <a:srgbClr val="02060A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Andreas loves cars. He ______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 toy car for his birthday next week.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 gets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is going to get </a:t>
            </a:r>
          </a:p>
          <a:p>
            <a:pPr marL="514350" indent="-514350">
              <a:buFont typeface="+mj-lt"/>
              <a:buAutoNum type="alphaUcPeriod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3200" dirty="0" smtClean="0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4" name="Oval 3"/>
          <p:cNvSpPr/>
          <p:nvPr/>
        </p:nvSpPr>
        <p:spPr>
          <a:xfrm>
            <a:off x="533358" y="3982840"/>
            <a:ext cx="3037667" cy="11003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Unit 4 Year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2015-11-30T21:10:39Z</dcterms:created>
  <dcterms:modified xsi:type="dcterms:W3CDTF">2020-03-19T11:53:02Z</dcterms:modified>
</cp:coreProperties>
</file>