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56" r:id="rId3"/>
    <p:sldId id="257" r:id="rId4"/>
    <p:sldId id="258" r:id="rId5"/>
    <p:sldId id="259" r:id="rId6"/>
    <p:sldId id="260" r:id="rId7"/>
    <p:sldId id="264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8" autoAdjust="0"/>
    <p:restoredTop sz="94660"/>
  </p:normalViewPr>
  <p:slideViewPr>
    <p:cSldViewPr>
      <p:cViewPr varScale="1">
        <p:scale>
          <a:sx n="84" d="100"/>
          <a:sy n="84" d="100"/>
        </p:scale>
        <p:origin x="145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8B5A6-ACD2-4529-9BBC-21FF467FDB92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E20B4-D07D-4F24-90AD-0FF014B17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10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E20B4-D07D-4F24-90AD-0FF014B176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779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7086-73E4-4D23-96F8-FA21A4275E2F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538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CC53-03F0-4165-985F-CEC8BAEFC47C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873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961F-A769-428C-8452-DEA7F3E23E7C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358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FEBE-C6F9-4DD4-9073-6636E4F44287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319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7C36-E712-43F8-B523-C3D62146C888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799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3F8E-7244-4282-AA8C-EAF4C8A24067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843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84AD-A312-45CD-B568-04B110E667FA}" type="datetime1">
              <a:rPr lang="el-GR" smtClean="0"/>
              <a:t>19/3/2020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257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869D-4050-4AAB-BFE8-8448F22208A1}" type="datetime1">
              <a:rPr lang="el-GR" smtClean="0"/>
              <a:t>19/3/2020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101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DFE5-266A-4689-A377-F2F77E6DE143}" type="datetime1">
              <a:rPr lang="el-GR" smtClean="0"/>
              <a:t>19/3/2020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40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B9484-0D08-4A90-B50B-D45FE88E7FCD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558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2734-5CBE-491F-8A27-E3BB0DE263D4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408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D9E45-8CDC-4F61-9BD4-50DF54CDFB15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66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Unit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Year 6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5 - Review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784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This is something that we use to talk to each other.</a:t>
            </a:r>
            <a:endParaRPr lang="el-GR" b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NAP082\AppData\Local\Microsoft\Windows\Temporary Internet Files\Content.IE5\KCVQJW9S\samsung-omnia-7-2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8151">
            <a:off x="2891580" y="2310255"/>
            <a:ext cx="565745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24861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What is it?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566124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 telephone.</a:t>
            </a:r>
            <a:endParaRPr lang="en-US" sz="36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7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This is something that flies. We use it to travel from place to place.</a:t>
            </a:r>
            <a:endParaRPr lang="el-GR" b="1" dirty="0">
              <a:latin typeface="Comic Sans MS" panose="030F0702030302020204" pitchFamily="66" charset="0"/>
            </a:endParaRPr>
          </a:p>
        </p:txBody>
      </p:sp>
      <p:pic>
        <p:nvPicPr>
          <p:cNvPr id="2053" name="Picture 5" descr="C:\Users\NAP082\AppData\Local\Microsoft\Windows\Temporary Internet Files\Content.IE5\BO9V0U5X\4702413644_11c91c468c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457631"/>
            <a:ext cx="5216128" cy="346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24861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What is it?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019" y="566124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An airplane.</a:t>
            </a:r>
            <a:endParaRPr lang="en-US" sz="36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079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This is something that moves its body and head. It does whatever we tell it to do.</a:t>
            </a:r>
            <a:endParaRPr lang="el-GR" b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NAP082\AppData\Local\Microsoft\Windows\Temporary Internet Files\Content.IE5\ZZRN2DU0\retro-robo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30827"/>
            <a:ext cx="3082644" cy="452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24861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What is it?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445223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A robot.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893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This is something that can takes you from place to place. It’s got 4 wheels.</a:t>
            </a:r>
            <a:endParaRPr lang="el-GR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 descr="C:\Users\NAP082\AppData\Local\Microsoft\Windows\Temporary Internet Files\Content.IE5\WGZASOBD\SMART_CAR_NY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01117"/>
            <a:ext cx="5943600" cy="36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24861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What is it?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58924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A car.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615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This is something that can sharpen our pencils.</a:t>
            </a:r>
            <a:endParaRPr lang="el-GR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4861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What is it?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5373216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A pencil sharpener.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pic>
        <p:nvPicPr>
          <p:cNvPr id="7" name="Picture 6" descr="http://www.tigerpens.co.uk/prodzoomimg797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805137"/>
            <a:ext cx="3456384" cy="24589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615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9024" y="476672"/>
            <a:ext cx="8784976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This is something that we use to keep our food and drinks cold.</a:t>
            </a:r>
            <a:endParaRPr lang="el-GR" b="1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Users\NAP082\AppData\Local\Microsoft\Windows\Temporary Internet Files\Content.IE5\F257Y23S\fridge_1952-candy-re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150658"/>
            <a:ext cx="2880320" cy="470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24861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What is it?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653136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A fridge.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525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Images courtesy of Microsoft clipart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Presentation designed by the English Curriculum Development team, Cyprus Ministry of Education and Culture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82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181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Unit 2 Year 6</vt:lpstr>
      <vt:lpstr>This is something that we use to talk to each other.</vt:lpstr>
      <vt:lpstr>This is something that flies. We use it to travel from place to place.</vt:lpstr>
      <vt:lpstr>This is something that moves its body and head. It does whatever we tell it to do.</vt:lpstr>
      <vt:lpstr>This is something that can takes you from place to place. It’s got 4 wheels.</vt:lpstr>
      <vt:lpstr>This is something that can sharpen our pencils.</vt:lpstr>
      <vt:lpstr>This is something that we use to keep our food and drinks cold.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something that people use to talk to each other.</dc:title>
  <dc:creator>nap</dc:creator>
  <cp:lastModifiedBy>Doros Christodoulou</cp:lastModifiedBy>
  <cp:revision>14</cp:revision>
  <dcterms:created xsi:type="dcterms:W3CDTF">2015-03-20T17:09:41Z</dcterms:created>
  <dcterms:modified xsi:type="dcterms:W3CDTF">2020-03-19T11:49:32Z</dcterms:modified>
</cp:coreProperties>
</file>