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70" r:id="rId2"/>
    <p:sldId id="271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8" r:id="rId11"/>
    <p:sldId id="267" r:id="rId12"/>
    <p:sldId id="269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1362E-389C-472D-904E-C3970DEB52AC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0E02F-FE75-49CD-AEA3-937A26ACF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702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0E02F-FE75-49CD-AEA3-937A26ACFA4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447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D9BF-5AA7-4B7C-AE3F-57556AEC7017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CDDC-D789-43E7-AC69-4B5C9A272B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9646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CC69-7928-4B5E-A6CE-C08B436EF530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CDDC-D789-43E7-AC69-4B5C9A272B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369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93238-D12C-4CF4-913A-AD79D1E17D7B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CDDC-D789-43E7-AC69-4B5C9A272B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0346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2870-8A80-4D58-81CD-910E152A07AF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CDDC-D789-43E7-AC69-4B5C9A272B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01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96EF-1713-4965-85DD-7A657F85E434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CDDC-D789-43E7-AC69-4B5C9A272B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5733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08E1-5239-4F01-A85D-E77598801710}" type="datetime1">
              <a:rPr lang="el-GR" smtClean="0"/>
              <a:t>19/3/2020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CDDC-D789-43E7-AC69-4B5C9A272B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165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0951-CC7F-488A-8A4D-DA71BF404153}" type="datetime1">
              <a:rPr lang="el-GR" smtClean="0"/>
              <a:t>19/3/2020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CDDC-D789-43E7-AC69-4B5C9A272B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4219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85E0-E141-4EB0-ABB4-C826C8C77348}" type="datetime1">
              <a:rPr lang="el-GR" smtClean="0"/>
              <a:t>19/3/2020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CDDC-D789-43E7-AC69-4B5C9A272B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190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1C9F-4208-4A0E-BDE4-4F5C3BB64028}" type="datetime1">
              <a:rPr lang="el-GR" smtClean="0"/>
              <a:t>19/3/2020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CDDC-D789-43E7-AC69-4B5C9A272B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214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FFE8-3FAF-4D0A-A120-D5776599D5C4}" type="datetime1">
              <a:rPr lang="el-GR" smtClean="0"/>
              <a:t>19/3/2020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CDDC-D789-43E7-AC69-4B5C9A272B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7548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5043-453C-4A2F-A62D-A71B58E1D669}" type="datetime1">
              <a:rPr lang="el-GR" smtClean="0"/>
              <a:t>19/3/2020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CDDC-D789-43E7-AC69-4B5C9A272B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367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AB8A2-5B56-4F15-B8E1-4A3B678EE8C2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2CDDC-D789-43E7-AC69-4B5C9A272B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120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" TargetMode="External"/><Relationship Id="rId2" Type="http://schemas.openxmlformats.org/officeDocument/2006/relationships/hyperlink" Target="http://www.microsoft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UNIT 5</a:t>
            </a:r>
            <a:br>
              <a:rPr lang="en-US" b="1" dirty="0" smtClean="0"/>
            </a:br>
            <a:r>
              <a:rPr lang="en-US" b="1" dirty="0" smtClean="0"/>
              <a:t>Year 6</a:t>
            </a:r>
            <a:endParaRPr lang="el-GR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Lesson 4 - Review</a:t>
            </a:r>
            <a:endParaRPr lang="el-GR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120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445624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Comic Sans MS" pitchFamily="66" charset="0"/>
              </a:rPr>
              <a:t>There is a fish in the sink.</a:t>
            </a:r>
            <a:endParaRPr lang="el-GR" sz="4800" b="1" dirty="0">
              <a:latin typeface="Comic Sans MS" pitchFamily="66" charset="0"/>
            </a:endParaRPr>
          </a:p>
        </p:txBody>
      </p:sp>
      <p:pic>
        <p:nvPicPr>
          <p:cNvPr id="1029" name="Picture 5" descr="C:\Users\NAP082\AppData\Local\Microsoft\Windows\Temporary Internet Files\Content.IE5\CK9RNXOI\MC9003569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324" y="1700808"/>
            <a:ext cx="6351012" cy="4886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NAP082\AppData\Local\Microsoft\Windows\Temporary Internet Files\Content.IE5\W19YEHQK\MC90039143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3" y="2980832"/>
            <a:ext cx="2448270" cy="2508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814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Comic Sans MS" pitchFamily="66" charset="0"/>
              </a:rPr>
              <a:t>There is a snake on the TV.</a:t>
            </a:r>
            <a:endParaRPr lang="el-GR" sz="4800" b="1" dirty="0">
              <a:latin typeface="Comic Sans MS" pitchFamily="66" charset="0"/>
            </a:endParaRPr>
          </a:p>
        </p:txBody>
      </p:sp>
      <p:pic>
        <p:nvPicPr>
          <p:cNvPr id="2051" name="Picture 3" descr="C:\Users\NAP082\AppData\Local\Microsoft\Windows\Temporary Internet Files\Content.IE5\CK9RNXOI\MC90019782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505749"/>
            <a:ext cx="4248472" cy="435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NAP082\AppData\Local\Microsoft\Windows\Temporary Internet Files\Content.IE5\171HIU8I\MC90027728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033" y="1818946"/>
            <a:ext cx="2475958" cy="137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814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Images </a:t>
            </a:r>
            <a:r>
              <a:rPr lang="en-US" dirty="0" smtClean="0"/>
              <a:t>courtesy of: </a:t>
            </a:r>
            <a:endParaRPr lang="el-GR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85750" y="1500188"/>
            <a:ext cx="8229600" cy="4525962"/>
          </a:xfrm>
        </p:spPr>
        <p:txBody>
          <a:bodyPr>
            <a:normAutofit fontScale="62500" lnSpcReduction="20000"/>
          </a:bodyPr>
          <a:lstStyle/>
          <a:p>
            <a:pPr eaLnBrk="1" hangingPunct="1"/>
            <a:r>
              <a:rPr lang="en-US" sz="5200" dirty="0" smtClean="0">
                <a:hlinkClick r:id="rId2"/>
              </a:rPr>
              <a:t>http://www.microsoft.com</a:t>
            </a:r>
            <a:endParaRPr lang="en-US" sz="5200" dirty="0" smtClean="0"/>
          </a:p>
          <a:p>
            <a:pPr marL="0" indent="0" eaLnBrk="1" hangingPunct="1">
              <a:buNone/>
            </a:pPr>
            <a:endParaRPr lang="en-US" sz="5200" dirty="0" smtClean="0"/>
          </a:p>
          <a:p>
            <a:r>
              <a:rPr lang="en-US" sz="5200" dirty="0">
                <a:hlinkClick r:id="rId3"/>
              </a:rPr>
              <a:t>http://</a:t>
            </a:r>
            <a:r>
              <a:rPr lang="en-US" sz="5200" dirty="0" smtClean="0">
                <a:hlinkClick r:id="rId3"/>
              </a:rPr>
              <a:t>www.clker.com</a:t>
            </a:r>
            <a:endParaRPr lang="en-US" sz="5200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sz="2900" i="1" dirty="0" smtClean="0"/>
              <a:t>Presentation designed by the English Curriculum Development team, Cyprus Ministry of Education and Culture</a:t>
            </a:r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  <a:p>
            <a:pPr eaLnBrk="1" hangingPunct="1"/>
            <a:endParaRPr lang="el-GR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211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16632"/>
            <a:ext cx="9396536" cy="1301006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Comic Sans MS" pitchFamily="66" charset="0"/>
              </a:rPr>
              <a:t>There is a cow in the kitchen.</a:t>
            </a:r>
            <a:endParaRPr lang="el-GR" sz="4800" b="1" dirty="0">
              <a:latin typeface="Comic Sans MS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57" y="1340768"/>
            <a:ext cx="7395071" cy="5176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Program Files\Microsoft Office\MEDIA\CAGCAT10\j01496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167462"/>
            <a:ext cx="3115644" cy="2213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689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omic Sans MS" pitchFamily="66" charset="0"/>
              </a:rPr>
              <a:t>There are three cats on the table.</a:t>
            </a:r>
            <a:endParaRPr lang="el-GR" sz="3600" b="1" dirty="0">
              <a:latin typeface="Comic Sans MS" pitchFamily="66" charset="0"/>
            </a:endParaRPr>
          </a:p>
        </p:txBody>
      </p:sp>
      <p:pic>
        <p:nvPicPr>
          <p:cNvPr id="3074" name="Picture 2" descr="C:\Users\NAP082\AppData\Local\Microsoft\Windows\Temporary Internet Files\Content.IE5\W19YEHQK\MP90042441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772816"/>
            <a:ext cx="3551696" cy="4842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NAP082\AppData\Local\Microsoft\Windows\Temporary Internet Files\Content.IE5\FD56XAFX\MC900436255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859" y="1988840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NAP082\AppData\Local\Microsoft\Windows\Temporary Internet Files\Content.IE5\FD56XAFX\MC900436255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193065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NAP082\AppData\Local\Microsoft\Windows\Temporary Internet Files\Content.IE5\FD56XAFX\MC900436255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412" y="2177754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814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C:\Users\NAP082\AppData\Local\Microsoft\Windows\Temporary Internet Files\Content.IE5\W19YEHQK\MC900030262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12776"/>
            <a:ext cx="6202305" cy="4918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Users\NAP082\AppData\Local\Microsoft\Windows\Temporary Internet Files\Content.IE5\171HIU8I\MC9003561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844824"/>
            <a:ext cx="2623623" cy="181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There is an elephant on the  bed.</a:t>
            </a:r>
            <a:endParaRPr lang="el-GR" sz="4000" b="1" dirty="0"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433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NAP082\AppData\Local\Microsoft\Windows\Temporary Internet Files\Content.IE5\171HIU8I\MC9000168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03942"/>
            <a:ext cx="6742560" cy="3861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NAP082\AppData\Local\Microsoft\Windows\Temporary Internet Files\Content.IE5\W19YEHQK\MC9004413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72816"/>
            <a:ext cx="3024336" cy="2831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There are two lions on the sofa.</a:t>
            </a:r>
            <a:endParaRPr lang="el-GR" sz="4000" b="1" dirty="0">
              <a:latin typeface="Comic Sans MS" pitchFamily="66" charset="0"/>
            </a:endParaRPr>
          </a:p>
        </p:txBody>
      </p:sp>
      <p:pic>
        <p:nvPicPr>
          <p:cNvPr id="5" name="Picture 4" descr="C:\Users\NAP082\AppData\Local\Microsoft\Windows\Temporary Internet Files\Content.IE5\W19YEHQK\MC9004413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655738"/>
            <a:ext cx="3024336" cy="2831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877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NAP082\AppData\Local\Microsoft\Windows\Temporary Internet Files\Content.IE5\CK9RNXOI\MC9000580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72682"/>
            <a:ext cx="6912768" cy="5385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NAP082\AppData\Local\Microsoft\Windows\Temporary Internet Files\Content.IE5\CK9RNXOI\MC90013824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284984"/>
            <a:ext cx="303573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omic Sans MS" pitchFamily="66" charset="0"/>
              </a:rPr>
              <a:t>There are two giraffes </a:t>
            </a:r>
            <a:br>
              <a:rPr lang="en-US" sz="3600" b="1" dirty="0" smtClean="0">
                <a:latin typeface="Comic Sans MS" pitchFamily="66" charset="0"/>
              </a:rPr>
            </a:br>
            <a:r>
              <a:rPr lang="en-US" sz="3600" b="1" dirty="0" smtClean="0">
                <a:latin typeface="Comic Sans MS" pitchFamily="66" charset="0"/>
              </a:rPr>
              <a:t>in the living room. </a:t>
            </a:r>
            <a:endParaRPr lang="el-GR" sz="3600" b="1" dirty="0">
              <a:latin typeface="Comic Sans MS" pitchFamily="66" charset="0"/>
            </a:endParaRPr>
          </a:p>
        </p:txBody>
      </p:sp>
      <p:pic>
        <p:nvPicPr>
          <p:cNvPr id="7" name="Picture 4" descr="C:\Users\NAP082\AppData\Local\Microsoft\Windows\Temporary Internet Files\Content.IE5\CK9RNXOI\MC90013824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96176"/>
            <a:ext cx="303573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125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There is a mouse in the cupboard.</a:t>
            </a:r>
            <a:endParaRPr lang="el-GR" sz="4000" b="1" dirty="0">
              <a:latin typeface="Comic Sans MS" pitchFamily="66" charset="0"/>
            </a:endParaRPr>
          </a:p>
        </p:txBody>
      </p:sp>
      <p:pic>
        <p:nvPicPr>
          <p:cNvPr id="5124" name="Picture 4" descr="C:\Users\NAP082\AppData\Local\Microsoft\Windows\Temporary Internet Files\Content.IE5\FD56XAFX\MC9002810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1424"/>
            <a:ext cx="5953860" cy="5651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NAP082\AppData\Local\Microsoft\Windows\Temporary Internet Files\Content.IE5\FD56XAFX\MC90044606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4531">
            <a:off x="3407666" y="2757360"/>
            <a:ext cx="3388862" cy="116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323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There is a crocodile in the bath.</a:t>
            </a:r>
            <a:endParaRPr lang="el-GR" sz="4000" b="1" dirty="0">
              <a:latin typeface="Comic Sans MS" pitchFamily="66" charset="0"/>
            </a:endParaRPr>
          </a:p>
        </p:txBody>
      </p:sp>
      <p:pic>
        <p:nvPicPr>
          <p:cNvPr id="6147" name="Picture 3" descr="C:\Users\NAP082\AppData\Local\Microsoft\Windows\Temporary Internet Files\Content.IE5\171HIU8I\MC9003569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504" y="1736189"/>
            <a:ext cx="6912768" cy="496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NAP082\AppData\Local\Microsoft\Windows\Temporary Internet Files\Content.IE5\W19YEHQK\MC90008429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7" y="1820379"/>
            <a:ext cx="3168352" cy="2375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323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0" y="260648"/>
            <a:ext cx="9324528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omic Sans MS" pitchFamily="66" charset="0"/>
              </a:rPr>
              <a:t>There are three monkeys in the garden.</a:t>
            </a:r>
            <a:endParaRPr lang="el-GR" sz="3600" b="1" dirty="0">
              <a:latin typeface="Comic Sans MS" pitchFamily="66" charset="0"/>
            </a:endParaRPr>
          </a:p>
        </p:txBody>
      </p:sp>
      <p:pic>
        <p:nvPicPr>
          <p:cNvPr id="7170" name="Picture 2" descr="C:\Users\NAP082\AppData\Local\Microsoft\Windows\Temporary Internet Files\Content.IE5\FD56XAFX\MC9000900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89933"/>
            <a:ext cx="6480720" cy="4993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NAP082\AppData\Local\Microsoft\Windows\Temporary Internet Files\Content.IE5\171HIU8I\MC9004346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564904"/>
            <a:ext cx="2085932" cy="2555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NAP082\AppData\Local\Microsoft\Windows\Temporary Internet Files\Content.IE5\W19YEHQK\MC90044601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140968"/>
            <a:ext cx="2067765" cy="1979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:\Users\NAP082\AppData\Local\Microsoft\Windows\Temporary Internet Files\Content.IE5\FD56XAFX\MC90041743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509120"/>
            <a:ext cx="1961861" cy="1844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323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On-screen Show (4:3)</PresentationFormat>
  <Paragraphs>39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Comic Sans MS</vt:lpstr>
      <vt:lpstr>Office Theme</vt:lpstr>
      <vt:lpstr>UNIT 5 Year 6</vt:lpstr>
      <vt:lpstr>There is a cow in the kitchen.</vt:lpstr>
      <vt:lpstr>There are three cats on the table.</vt:lpstr>
      <vt:lpstr>There is an elephant on the  bed.</vt:lpstr>
      <vt:lpstr>There are two lions on the sofa.</vt:lpstr>
      <vt:lpstr>There are two giraffes  in the living room. </vt:lpstr>
      <vt:lpstr>There is a mouse in the cupboard.</vt:lpstr>
      <vt:lpstr>There is a crocodile in the bath.</vt:lpstr>
      <vt:lpstr>There are three monkeys in the garden.</vt:lpstr>
      <vt:lpstr>There is a fish in the sink.</vt:lpstr>
      <vt:lpstr>There is a snake on the TV.</vt:lpstr>
      <vt:lpstr>Images courtesy of: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2016-01-14T23:35:14Z</dcterms:created>
  <dcterms:modified xsi:type="dcterms:W3CDTF">2020-03-19T11:54:35Z</dcterms:modified>
</cp:coreProperties>
</file>